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97" r:id="rId4"/>
    <p:sldId id="257" r:id="rId6"/>
    <p:sldId id="306" r:id="rId7"/>
    <p:sldId id="264" r:id="rId8"/>
    <p:sldId id="318" r:id="rId9"/>
    <p:sldId id="267" r:id="rId10"/>
    <p:sldId id="265" r:id="rId11"/>
    <p:sldId id="310" r:id="rId12"/>
    <p:sldId id="308" r:id="rId13"/>
    <p:sldId id="269" r:id="rId14"/>
    <p:sldId id="309" r:id="rId15"/>
    <p:sldId id="271" r:id="rId16"/>
    <p:sldId id="273" r:id="rId17"/>
  </p:sldIdLst>
  <p:sldSz cx="18288000" cy="10287000"/>
  <p:notesSz cx="6858000" cy="9144000"/>
  <p:embeddedFontLst>
    <p:embeddedFont>
      <p:font typeface="黑体" panose="02010609060101010101" charset="-122"/>
      <p:regular r:id="rId21"/>
    </p:embeddedFont>
    <p:embeddedFont>
      <p:font typeface="微软雅黑" panose="020B0503020204020204" charset="-122"/>
      <p:regular r:id="rId22"/>
    </p:embeddedFont>
    <p:embeddedFont>
      <p:font typeface="等线" panose="02010600030101010101" charset="-122"/>
      <p:regular r:id="rId23"/>
    </p:embeddedFont>
    <p:embeddedFont>
      <p:font typeface="等线 Light" panose="0201060003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2FA"/>
    <a:srgbClr val="005BAB"/>
    <a:srgbClr val="5E97C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0" d="100"/>
          <a:sy n="50" d="100"/>
        </p:scale>
        <p:origin x="67" y="173"/>
      </p:cViewPr>
      <p:guideLst>
        <p:guide orient="horz" pos="209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2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17226-2769-428E-8A5E-640C0750AF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BADE-39F7-493F-AC4D-1022DC9C00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3.png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-21267" y="282"/>
            <a:ext cx="18309267" cy="7238706"/>
          </a:xfrm>
          <a:custGeom>
            <a:avLst/>
            <a:gdLst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0 w 12206514"/>
              <a:gd name="connsiteY3" fmla="*/ 4108329 h 4108329"/>
              <a:gd name="connsiteX4" fmla="*/ 0 w 12206514"/>
              <a:gd name="connsiteY4" fmla="*/ 0 h 4108329"/>
              <a:gd name="connsiteX0-1" fmla="*/ 0 w 12206514"/>
              <a:gd name="connsiteY0-2" fmla="*/ 0 h 4110447"/>
              <a:gd name="connsiteX1-3" fmla="*/ 12206514 w 12206514"/>
              <a:gd name="connsiteY1-4" fmla="*/ 0 h 4110447"/>
              <a:gd name="connsiteX2-5" fmla="*/ 12206514 w 12206514"/>
              <a:gd name="connsiteY2-6" fmla="*/ 4108329 h 4110447"/>
              <a:gd name="connsiteX3-7" fmla="*/ 9715863 w 12206514"/>
              <a:gd name="connsiteY3-8" fmla="*/ 4110447 h 4110447"/>
              <a:gd name="connsiteX4-9" fmla="*/ 0 w 12206514"/>
              <a:gd name="connsiteY4-10" fmla="*/ 4108329 h 4110447"/>
              <a:gd name="connsiteX5" fmla="*/ 0 w 12206514"/>
              <a:gd name="connsiteY5" fmla="*/ 0 h 4110447"/>
              <a:gd name="connsiteX0-11" fmla="*/ 0 w 12206514"/>
              <a:gd name="connsiteY0-12" fmla="*/ 0 h 4108329"/>
              <a:gd name="connsiteX1-13" fmla="*/ 12206514 w 12206514"/>
              <a:gd name="connsiteY1-14" fmla="*/ 0 h 4108329"/>
              <a:gd name="connsiteX2-15" fmla="*/ 12206514 w 12206514"/>
              <a:gd name="connsiteY2-16" fmla="*/ 4108329 h 4108329"/>
              <a:gd name="connsiteX3-17" fmla="*/ 9689737 w 12206514"/>
              <a:gd name="connsiteY3-18" fmla="*/ 3753395 h 4108329"/>
              <a:gd name="connsiteX4-19" fmla="*/ 0 w 12206514"/>
              <a:gd name="connsiteY4-20" fmla="*/ 4108329 h 4108329"/>
              <a:gd name="connsiteX5-21" fmla="*/ 0 w 12206514"/>
              <a:gd name="connsiteY5-22" fmla="*/ 0 h 4108329"/>
              <a:gd name="connsiteX0-23" fmla="*/ 0 w 12206514"/>
              <a:gd name="connsiteY0-24" fmla="*/ 0 h 4108329"/>
              <a:gd name="connsiteX1-25" fmla="*/ 12206514 w 12206514"/>
              <a:gd name="connsiteY1-26" fmla="*/ 0 h 4108329"/>
              <a:gd name="connsiteX2-27" fmla="*/ 12171680 w 12206514"/>
              <a:gd name="connsiteY2-28" fmla="*/ 3829655 h 4108329"/>
              <a:gd name="connsiteX3-29" fmla="*/ 9689737 w 12206514"/>
              <a:gd name="connsiteY3-30" fmla="*/ 3753395 h 4108329"/>
              <a:gd name="connsiteX4-31" fmla="*/ 0 w 12206514"/>
              <a:gd name="connsiteY4-32" fmla="*/ 4108329 h 4108329"/>
              <a:gd name="connsiteX5-33" fmla="*/ 0 w 12206514"/>
              <a:gd name="connsiteY5-34" fmla="*/ 0 h 4108329"/>
              <a:gd name="connsiteX0-35" fmla="*/ 0 w 12206514"/>
              <a:gd name="connsiteY0-36" fmla="*/ 0 h 4108329"/>
              <a:gd name="connsiteX1-37" fmla="*/ 12206514 w 12206514"/>
              <a:gd name="connsiteY1-38" fmla="*/ 0 h 4108329"/>
              <a:gd name="connsiteX2-39" fmla="*/ 12206514 w 12206514"/>
              <a:gd name="connsiteY2-40" fmla="*/ 3333267 h 4108329"/>
              <a:gd name="connsiteX3-41" fmla="*/ 9689737 w 12206514"/>
              <a:gd name="connsiteY3-42" fmla="*/ 3753395 h 4108329"/>
              <a:gd name="connsiteX4-43" fmla="*/ 0 w 12206514"/>
              <a:gd name="connsiteY4-44" fmla="*/ 4108329 h 4108329"/>
              <a:gd name="connsiteX5-45" fmla="*/ 0 w 12206514"/>
              <a:gd name="connsiteY5-46" fmla="*/ 0 h 4108329"/>
              <a:gd name="connsiteX0-47" fmla="*/ 0 w 12206514"/>
              <a:gd name="connsiteY0-48" fmla="*/ 0 h 4108329"/>
              <a:gd name="connsiteX1-49" fmla="*/ 12206514 w 12206514"/>
              <a:gd name="connsiteY1-50" fmla="*/ 0 h 4108329"/>
              <a:gd name="connsiteX2-51" fmla="*/ 12180388 w 12206514"/>
              <a:gd name="connsiteY2-52" fmla="*/ 3333267 h 4108329"/>
              <a:gd name="connsiteX3-53" fmla="*/ 9689737 w 12206514"/>
              <a:gd name="connsiteY3-54" fmla="*/ 3753395 h 4108329"/>
              <a:gd name="connsiteX4-55" fmla="*/ 0 w 12206514"/>
              <a:gd name="connsiteY4-56" fmla="*/ 4108329 h 4108329"/>
              <a:gd name="connsiteX5-57" fmla="*/ 0 w 12206514"/>
              <a:gd name="connsiteY5-58" fmla="*/ 0 h 4108329"/>
              <a:gd name="connsiteX0-59" fmla="*/ 0 w 12206514"/>
              <a:gd name="connsiteY0-60" fmla="*/ 0 h 4108329"/>
              <a:gd name="connsiteX1-61" fmla="*/ 12206514 w 12206514"/>
              <a:gd name="connsiteY1-62" fmla="*/ 0 h 4108329"/>
              <a:gd name="connsiteX2-63" fmla="*/ 12180388 w 12206514"/>
              <a:gd name="connsiteY2-64" fmla="*/ 3333267 h 4108329"/>
              <a:gd name="connsiteX3-65" fmla="*/ 9689737 w 12206514"/>
              <a:gd name="connsiteY3-66" fmla="*/ 3753395 h 4108329"/>
              <a:gd name="connsiteX4-67" fmla="*/ 0 w 12206514"/>
              <a:gd name="connsiteY4-68" fmla="*/ 4108329 h 4108329"/>
              <a:gd name="connsiteX5-69" fmla="*/ 0 w 12206514"/>
              <a:gd name="connsiteY5-70" fmla="*/ 0 h 4108329"/>
              <a:gd name="connsiteX0-71" fmla="*/ 0 w 12206514"/>
              <a:gd name="connsiteY0-72" fmla="*/ 0 h 4108329"/>
              <a:gd name="connsiteX1-73" fmla="*/ 12206514 w 12206514"/>
              <a:gd name="connsiteY1-74" fmla="*/ 0 h 4108329"/>
              <a:gd name="connsiteX2-75" fmla="*/ 12180388 w 12206514"/>
              <a:gd name="connsiteY2-76" fmla="*/ 3333267 h 4108329"/>
              <a:gd name="connsiteX3-77" fmla="*/ 9715863 w 12206514"/>
              <a:gd name="connsiteY3-78" fmla="*/ 4075612 h 4108329"/>
              <a:gd name="connsiteX4-79" fmla="*/ 0 w 12206514"/>
              <a:gd name="connsiteY4-80" fmla="*/ 4108329 h 4108329"/>
              <a:gd name="connsiteX5-81" fmla="*/ 0 w 12206514"/>
              <a:gd name="connsiteY5-82" fmla="*/ 0 h 4108329"/>
              <a:gd name="connsiteX0-83" fmla="*/ 0 w 12206514"/>
              <a:gd name="connsiteY0-84" fmla="*/ 0 h 4108329"/>
              <a:gd name="connsiteX1-85" fmla="*/ 12206514 w 12206514"/>
              <a:gd name="connsiteY1-86" fmla="*/ 0 h 4108329"/>
              <a:gd name="connsiteX2-87" fmla="*/ 12180388 w 12206514"/>
              <a:gd name="connsiteY2-88" fmla="*/ 3333267 h 4108329"/>
              <a:gd name="connsiteX3-89" fmla="*/ 9715863 w 12206514"/>
              <a:gd name="connsiteY3-90" fmla="*/ 4075612 h 4108329"/>
              <a:gd name="connsiteX4-91" fmla="*/ 0 w 12206514"/>
              <a:gd name="connsiteY4-92" fmla="*/ 4108329 h 4108329"/>
              <a:gd name="connsiteX5-93" fmla="*/ 0 w 12206514"/>
              <a:gd name="connsiteY5-94" fmla="*/ 0 h 4108329"/>
              <a:gd name="connsiteX0-95" fmla="*/ 0 w 12206514"/>
              <a:gd name="connsiteY0-96" fmla="*/ 0 h 4108329"/>
              <a:gd name="connsiteX1-97" fmla="*/ 12206514 w 12206514"/>
              <a:gd name="connsiteY1-98" fmla="*/ 0 h 4108329"/>
              <a:gd name="connsiteX2-99" fmla="*/ 12180388 w 12206514"/>
              <a:gd name="connsiteY2-100" fmla="*/ 3333267 h 4108329"/>
              <a:gd name="connsiteX3-101" fmla="*/ 9715863 w 12206514"/>
              <a:gd name="connsiteY3-102" fmla="*/ 4075612 h 4108329"/>
              <a:gd name="connsiteX4-103" fmla="*/ 0 w 12206514"/>
              <a:gd name="connsiteY4-104" fmla="*/ 4108329 h 4108329"/>
              <a:gd name="connsiteX5-105" fmla="*/ 0 w 12206514"/>
              <a:gd name="connsiteY5-106" fmla="*/ 0 h 4108329"/>
              <a:gd name="connsiteX0-107" fmla="*/ 0 w 12206514"/>
              <a:gd name="connsiteY0-108" fmla="*/ 0 h 4108329"/>
              <a:gd name="connsiteX1-109" fmla="*/ 12206514 w 12206514"/>
              <a:gd name="connsiteY1-110" fmla="*/ 0 h 4108329"/>
              <a:gd name="connsiteX2-111" fmla="*/ 12180388 w 12206514"/>
              <a:gd name="connsiteY2-112" fmla="*/ 3333267 h 4108329"/>
              <a:gd name="connsiteX3-113" fmla="*/ 9715863 w 12206514"/>
              <a:gd name="connsiteY3-114" fmla="*/ 4075612 h 4108329"/>
              <a:gd name="connsiteX4-115" fmla="*/ 0 w 12206514"/>
              <a:gd name="connsiteY4-116" fmla="*/ 4108329 h 4108329"/>
              <a:gd name="connsiteX5-117" fmla="*/ 0 w 12206514"/>
              <a:gd name="connsiteY5-118" fmla="*/ 0 h 4108329"/>
              <a:gd name="connsiteX0-119" fmla="*/ 0 w 12206514"/>
              <a:gd name="connsiteY0-120" fmla="*/ 0 h 4108329"/>
              <a:gd name="connsiteX1-121" fmla="*/ 12206514 w 12206514"/>
              <a:gd name="connsiteY1-122" fmla="*/ 0 h 4108329"/>
              <a:gd name="connsiteX2-123" fmla="*/ 12180388 w 12206514"/>
              <a:gd name="connsiteY2-124" fmla="*/ 3333267 h 4108329"/>
              <a:gd name="connsiteX3-125" fmla="*/ 9715863 w 12206514"/>
              <a:gd name="connsiteY3-126" fmla="*/ 4075612 h 4108329"/>
              <a:gd name="connsiteX4-127" fmla="*/ 4908731 w 12206514"/>
              <a:gd name="connsiteY4-128" fmla="*/ 3614058 h 4108329"/>
              <a:gd name="connsiteX5-129" fmla="*/ 0 w 12206514"/>
              <a:gd name="connsiteY5-130" fmla="*/ 4108329 h 4108329"/>
              <a:gd name="connsiteX6" fmla="*/ 0 w 12206514"/>
              <a:gd name="connsiteY6" fmla="*/ 0 h 4108329"/>
              <a:gd name="connsiteX0-131" fmla="*/ 0 w 12206514"/>
              <a:gd name="connsiteY0-132" fmla="*/ 0 h 4108329"/>
              <a:gd name="connsiteX1-133" fmla="*/ 12206514 w 12206514"/>
              <a:gd name="connsiteY1-134" fmla="*/ 0 h 4108329"/>
              <a:gd name="connsiteX2-135" fmla="*/ 12180388 w 12206514"/>
              <a:gd name="connsiteY2-136" fmla="*/ 3333267 h 4108329"/>
              <a:gd name="connsiteX3-137" fmla="*/ 9715863 w 12206514"/>
              <a:gd name="connsiteY3-138" fmla="*/ 4075612 h 4108329"/>
              <a:gd name="connsiteX4-139" fmla="*/ 4908731 w 12206514"/>
              <a:gd name="connsiteY4-140" fmla="*/ 3614058 h 4108329"/>
              <a:gd name="connsiteX5-141" fmla="*/ 0 w 12206514"/>
              <a:gd name="connsiteY5-142" fmla="*/ 4108329 h 4108329"/>
              <a:gd name="connsiteX6-143" fmla="*/ 0 w 12206514"/>
              <a:gd name="connsiteY6-144" fmla="*/ 0 h 4108329"/>
              <a:gd name="connsiteX0-145" fmla="*/ 0 w 12206514"/>
              <a:gd name="connsiteY0-146" fmla="*/ 0 h 4108329"/>
              <a:gd name="connsiteX1-147" fmla="*/ 12206514 w 12206514"/>
              <a:gd name="connsiteY1-148" fmla="*/ 0 h 4108329"/>
              <a:gd name="connsiteX2-149" fmla="*/ 12180388 w 12206514"/>
              <a:gd name="connsiteY2-150" fmla="*/ 3333267 h 4108329"/>
              <a:gd name="connsiteX3-151" fmla="*/ 9715863 w 12206514"/>
              <a:gd name="connsiteY3-152" fmla="*/ 4075612 h 4108329"/>
              <a:gd name="connsiteX4-153" fmla="*/ 4908731 w 12206514"/>
              <a:gd name="connsiteY4-154" fmla="*/ 3614058 h 4108329"/>
              <a:gd name="connsiteX5-155" fmla="*/ 0 w 12206514"/>
              <a:gd name="connsiteY5-156" fmla="*/ 4108329 h 4108329"/>
              <a:gd name="connsiteX6-157" fmla="*/ 0 w 12206514"/>
              <a:gd name="connsiteY6-158" fmla="*/ 0 h 4108329"/>
              <a:gd name="connsiteX0-159" fmla="*/ 0 w 12206514"/>
              <a:gd name="connsiteY0-160" fmla="*/ 0 h 4108329"/>
              <a:gd name="connsiteX1-161" fmla="*/ 12206514 w 12206514"/>
              <a:gd name="connsiteY1-162" fmla="*/ 0 h 4108329"/>
              <a:gd name="connsiteX2-163" fmla="*/ 12180388 w 12206514"/>
              <a:gd name="connsiteY2-164" fmla="*/ 3333267 h 4108329"/>
              <a:gd name="connsiteX3-165" fmla="*/ 9715863 w 12206514"/>
              <a:gd name="connsiteY3-166" fmla="*/ 4075612 h 4108329"/>
              <a:gd name="connsiteX4-167" fmla="*/ 4908731 w 12206514"/>
              <a:gd name="connsiteY4-168" fmla="*/ 3614058 h 4108329"/>
              <a:gd name="connsiteX5-169" fmla="*/ 0 w 12206514"/>
              <a:gd name="connsiteY5-170" fmla="*/ 4108329 h 4108329"/>
              <a:gd name="connsiteX6-171" fmla="*/ 0 w 12206514"/>
              <a:gd name="connsiteY6-172" fmla="*/ 0 h 4108329"/>
              <a:gd name="connsiteX0-173" fmla="*/ 0 w 12206514"/>
              <a:gd name="connsiteY0-174" fmla="*/ 0 h 4108329"/>
              <a:gd name="connsiteX1-175" fmla="*/ 12206514 w 12206514"/>
              <a:gd name="connsiteY1-176" fmla="*/ 0 h 4108329"/>
              <a:gd name="connsiteX2-177" fmla="*/ 12180388 w 12206514"/>
              <a:gd name="connsiteY2-178" fmla="*/ 3333267 h 4108329"/>
              <a:gd name="connsiteX3-179" fmla="*/ 9715863 w 12206514"/>
              <a:gd name="connsiteY3-180" fmla="*/ 4075612 h 4108329"/>
              <a:gd name="connsiteX4-181" fmla="*/ 4908731 w 12206514"/>
              <a:gd name="connsiteY4-182" fmla="*/ 3614058 h 4108329"/>
              <a:gd name="connsiteX5-183" fmla="*/ 0 w 12206514"/>
              <a:gd name="connsiteY5-184" fmla="*/ 4108329 h 4108329"/>
              <a:gd name="connsiteX6-185" fmla="*/ 0 w 12206514"/>
              <a:gd name="connsiteY6-186" fmla="*/ 0 h 4108329"/>
              <a:gd name="connsiteX0-187" fmla="*/ 0 w 12206514"/>
              <a:gd name="connsiteY0-188" fmla="*/ 0 h 4108329"/>
              <a:gd name="connsiteX1-189" fmla="*/ 12206514 w 12206514"/>
              <a:gd name="connsiteY1-190" fmla="*/ 0 h 4108329"/>
              <a:gd name="connsiteX2-191" fmla="*/ 12180388 w 12206514"/>
              <a:gd name="connsiteY2-192" fmla="*/ 3333267 h 4108329"/>
              <a:gd name="connsiteX3-193" fmla="*/ 9715863 w 12206514"/>
              <a:gd name="connsiteY3-194" fmla="*/ 4075612 h 4108329"/>
              <a:gd name="connsiteX4-195" fmla="*/ 4908731 w 12206514"/>
              <a:gd name="connsiteY4-196" fmla="*/ 3614058 h 4108329"/>
              <a:gd name="connsiteX5-197" fmla="*/ 0 w 12206514"/>
              <a:gd name="connsiteY5-198" fmla="*/ 4108329 h 4108329"/>
              <a:gd name="connsiteX6-199" fmla="*/ 0 w 12206514"/>
              <a:gd name="connsiteY6-200" fmla="*/ 0 h 4108329"/>
              <a:gd name="connsiteX0-201" fmla="*/ 0 w 12206514"/>
              <a:gd name="connsiteY0-202" fmla="*/ 0 h 4108329"/>
              <a:gd name="connsiteX1-203" fmla="*/ 12206514 w 12206514"/>
              <a:gd name="connsiteY1-204" fmla="*/ 0 h 4108329"/>
              <a:gd name="connsiteX2-205" fmla="*/ 12180388 w 12206514"/>
              <a:gd name="connsiteY2-206" fmla="*/ 3333267 h 4108329"/>
              <a:gd name="connsiteX3-207" fmla="*/ 9715863 w 12206514"/>
              <a:gd name="connsiteY3-208" fmla="*/ 4075612 h 4108329"/>
              <a:gd name="connsiteX4-209" fmla="*/ 4908731 w 12206514"/>
              <a:gd name="connsiteY4-210" fmla="*/ 3614058 h 4108329"/>
              <a:gd name="connsiteX5-211" fmla="*/ 0 w 12206514"/>
              <a:gd name="connsiteY5-212" fmla="*/ 4108329 h 4108329"/>
              <a:gd name="connsiteX6-213" fmla="*/ 0 w 12206514"/>
              <a:gd name="connsiteY6-214" fmla="*/ 0 h 4108329"/>
              <a:gd name="connsiteX0-215" fmla="*/ 0 w 12206514"/>
              <a:gd name="connsiteY0-216" fmla="*/ 0 h 4108329"/>
              <a:gd name="connsiteX1-217" fmla="*/ 12206514 w 12206514"/>
              <a:gd name="connsiteY1-218" fmla="*/ 0 h 4108329"/>
              <a:gd name="connsiteX2-219" fmla="*/ 12180388 w 12206514"/>
              <a:gd name="connsiteY2-220" fmla="*/ 3333267 h 4108329"/>
              <a:gd name="connsiteX3-221" fmla="*/ 9715863 w 12206514"/>
              <a:gd name="connsiteY3-222" fmla="*/ 4075612 h 4108329"/>
              <a:gd name="connsiteX4-223" fmla="*/ 4908731 w 12206514"/>
              <a:gd name="connsiteY4-224" fmla="*/ 3614058 h 4108329"/>
              <a:gd name="connsiteX5-225" fmla="*/ 0 w 12206514"/>
              <a:gd name="connsiteY5-226" fmla="*/ 4108329 h 4108329"/>
              <a:gd name="connsiteX6-227" fmla="*/ 0 w 12206514"/>
              <a:gd name="connsiteY6-228" fmla="*/ 0 h 4108329"/>
              <a:gd name="connsiteX0-229" fmla="*/ 0 w 12206514"/>
              <a:gd name="connsiteY0-230" fmla="*/ 0 h 4277831"/>
              <a:gd name="connsiteX1-231" fmla="*/ 12206514 w 12206514"/>
              <a:gd name="connsiteY1-232" fmla="*/ 0 h 4277831"/>
              <a:gd name="connsiteX2-233" fmla="*/ 12180388 w 12206514"/>
              <a:gd name="connsiteY2-234" fmla="*/ 3333267 h 4277831"/>
              <a:gd name="connsiteX3-235" fmla="*/ 9715863 w 12206514"/>
              <a:gd name="connsiteY3-236" fmla="*/ 4075612 h 4277831"/>
              <a:gd name="connsiteX4-237" fmla="*/ 4908731 w 12206514"/>
              <a:gd name="connsiteY4-238" fmla="*/ 3614058 h 4277831"/>
              <a:gd name="connsiteX5-239" fmla="*/ 1912983 w 12206514"/>
              <a:gd name="connsiteY5-240" fmla="*/ 3361510 h 4277831"/>
              <a:gd name="connsiteX6-241" fmla="*/ 0 w 12206514"/>
              <a:gd name="connsiteY6-242" fmla="*/ 4108329 h 4277831"/>
              <a:gd name="connsiteX7" fmla="*/ 0 w 12206514"/>
              <a:gd name="connsiteY7" fmla="*/ 0 h 4277831"/>
              <a:gd name="connsiteX0-243" fmla="*/ 0 w 12206514"/>
              <a:gd name="connsiteY0-244" fmla="*/ 0 h 4211142"/>
              <a:gd name="connsiteX1-245" fmla="*/ 12206514 w 12206514"/>
              <a:gd name="connsiteY1-246" fmla="*/ 0 h 4211142"/>
              <a:gd name="connsiteX2-247" fmla="*/ 12180388 w 12206514"/>
              <a:gd name="connsiteY2-248" fmla="*/ 3333267 h 4211142"/>
              <a:gd name="connsiteX3-249" fmla="*/ 9715863 w 12206514"/>
              <a:gd name="connsiteY3-250" fmla="*/ 4075612 h 4211142"/>
              <a:gd name="connsiteX4-251" fmla="*/ 4908731 w 12206514"/>
              <a:gd name="connsiteY4-252" fmla="*/ 3614058 h 4211142"/>
              <a:gd name="connsiteX5-253" fmla="*/ 1912983 w 12206514"/>
              <a:gd name="connsiteY5-254" fmla="*/ 3361510 h 4211142"/>
              <a:gd name="connsiteX6-255" fmla="*/ 0 w 12206514"/>
              <a:gd name="connsiteY6-256" fmla="*/ 4108329 h 4211142"/>
              <a:gd name="connsiteX7-257" fmla="*/ 0 w 12206514"/>
              <a:gd name="connsiteY7-258" fmla="*/ 0 h 4211142"/>
              <a:gd name="connsiteX0-259" fmla="*/ 0 w 12206514"/>
              <a:gd name="connsiteY0-260" fmla="*/ 0 h 4211142"/>
              <a:gd name="connsiteX1-261" fmla="*/ 12206514 w 12206514"/>
              <a:gd name="connsiteY1-262" fmla="*/ 0 h 4211142"/>
              <a:gd name="connsiteX2-263" fmla="*/ 12180388 w 12206514"/>
              <a:gd name="connsiteY2-264" fmla="*/ 3333267 h 4211142"/>
              <a:gd name="connsiteX3-265" fmla="*/ 9715863 w 12206514"/>
              <a:gd name="connsiteY3-266" fmla="*/ 4075612 h 4211142"/>
              <a:gd name="connsiteX4-267" fmla="*/ 4908731 w 12206514"/>
              <a:gd name="connsiteY4-268" fmla="*/ 3614058 h 4211142"/>
              <a:gd name="connsiteX5-269" fmla="*/ 1912983 w 12206514"/>
              <a:gd name="connsiteY5-270" fmla="*/ 3361510 h 4211142"/>
              <a:gd name="connsiteX6-271" fmla="*/ 0 w 12206514"/>
              <a:gd name="connsiteY6-272" fmla="*/ 4108329 h 4211142"/>
              <a:gd name="connsiteX7-273" fmla="*/ 0 w 12206514"/>
              <a:gd name="connsiteY7-274" fmla="*/ 0 h 4211142"/>
              <a:gd name="connsiteX0-275" fmla="*/ 0 w 12206514"/>
              <a:gd name="connsiteY0-276" fmla="*/ 0 h 4210185"/>
              <a:gd name="connsiteX1-277" fmla="*/ 12206514 w 12206514"/>
              <a:gd name="connsiteY1-278" fmla="*/ 0 h 4210185"/>
              <a:gd name="connsiteX2-279" fmla="*/ 12180388 w 12206514"/>
              <a:gd name="connsiteY2-280" fmla="*/ 3333267 h 4210185"/>
              <a:gd name="connsiteX3-281" fmla="*/ 9715863 w 12206514"/>
              <a:gd name="connsiteY3-282" fmla="*/ 4075612 h 4210185"/>
              <a:gd name="connsiteX4-283" fmla="*/ 4908731 w 12206514"/>
              <a:gd name="connsiteY4-284" fmla="*/ 3614058 h 4210185"/>
              <a:gd name="connsiteX5-285" fmla="*/ 1843314 w 12206514"/>
              <a:gd name="connsiteY5-286" fmla="*/ 3335385 h 4210185"/>
              <a:gd name="connsiteX6-287" fmla="*/ 0 w 12206514"/>
              <a:gd name="connsiteY6-288" fmla="*/ 4108329 h 4210185"/>
              <a:gd name="connsiteX7-289" fmla="*/ 0 w 12206514"/>
              <a:gd name="connsiteY7-290" fmla="*/ 0 h 4210185"/>
              <a:gd name="connsiteX0-291" fmla="*/ 0 w 12206514"/>
              <a:gd name="connsiteY0-292" fmla="*/ 0 h 4210185"/>
              <a:gd name="connsiteX1-293" fmla="*/ 12206514 w 12206514"/>
              <a:gd name="connsiteY1-294" fmla="*/ 0 h 4210185"/>
              <a:gd name="connsiteX2-295" fmla="*/ 12180388 w 12206514"/>
              <a:gd name="connsiteY2-296" fmla="*/ 3333267 h 4210185"/>
              <a:gd name="connsiteX3-297" fmla="*/ 9715863 w 12206514"/>
              <a:gd name="connsiteY3-298" fmla="*/ 4075612 h 4210185"/>
              <a:gd name="connsiteX4-299" fmla="*/ 4908731 w 12206514"/>
              <a:gd name="connsiteY4-300" fmla="*/ 3614058 h 4210185"/>
              <a:gd name="connsiteX5-301" fmla="*/ 1843314 w 12206514"/>
              <a:gd name="connsiteY5-302" fmla="*/ 3335385 h 4210185"/>
              <a:gd name="connsiteX6-303" fmla="*/ 0 w 12206514"/>
              <a:gd name="connsiteY6-304" fmla="*/ 4108329 h 4210185"/>
              <a:gd name="connsiteX7-305" fmla="*/ 0 w 12206514"/>
              <a:gd name="connsiteY7-306" fmla="*/ 0 h 4210185"/>
              <a:gd name="connsiteX0-307" fmla="*/ 0 w 12206514"/>
              <a:gd name="connsiteY0-308" fmla="*/ 0 h 4210185"/>
              <a:gd name="connsiteX1-309" fmla="*/ 12206514 w 12206514"/>
              <a:gd name="connsiteY1-310" fmla="*/ 0 h 4210185"/>
              <a:gd name="connsiteX2-311" fmla="*/ 12180388 w 12206514"/>
              <a:gd name="connsiteY2-312" fmla="*/ 3333267 h 4210185"/>
              <a:gd name="connsiteX3-313" fmla="*/ 9715863 w 12206514"/>
              <a:gd name="connsiteY3-314" fmla="*/ 4075612 h 4210185"/>
              <a:gd name="connsiteX4-315" fmla="*/ 4908731 w 12206514"/>
              <a:gd name="connsiteY4-316" fmla="*/ 3614058 h 4210185"/>
              <a:gd name="connsiteX5-317" fmla="*/ 1843314 w 12206514"/>
              <a:gd name="connsiteY5-318" fmla="*/ 3335385 h 4210185"/>
              <a:gd name="connsiteX6-319" fmla="*/ 0 w 12206514"/>
              <a:gd name="connsiteY6-320" fmla="*/ 4108329 h 4210185"/>
              <a:gd name="connsiteX7-321" fmla="*/ 0 w 12206514"/>
              <a:gd name="connsiteY7-322" fmla="*/ 0 h 4210185"/>
              <a:gd name="connsiteX0-323" fmla="*/ 0 w 12206514"/>
              <a:gd name="connsiteY0-324" fmla="*/ 0 h 4210185"/>
              <a:gd name="connsiteX1-325" fmla="*/ 12206514 w 12206514"/>
              <a:gd name="connsiteY1-326" fmla="*/ 0 h 4210185"/>
              <a:gd name="connsiteX2-327" fmla="*/ 12180388 w 12206514"/>
              <a:gd name="connsiteY2-328" fmla="*/ 3333267 h 4210185"/>
              <a:gd name="connsiteX3-329" fmla="*/ 9715863 w 12206514"/>
              <a:gd name="connsiteY3-330" fmla="*/ 4075612 h 4210185"/>
              <a:gd name="connsiteX4-331" fmla="*/ 4908731 w 12206514"/>
              <a:gd name="connsiteY4-332" fmla="*/ 3614058 h 4210185"/>
              <a:gd name="connsiteX5-333" fmla="*/ 1843314 w 12206514"/>
              <a:gd name="connsiteY5-334" fmla="*/ 3335385 h 4210185"/>
              <a:gd name="connsiteX6-335" fmla="*/ 0 w 12206514"/>
              <a:gd name="connsiteY6-336" fmla="*/ 4108329 h 4210185"/>
              <a:gd name="connsiteX7-337" fmla="*/ 0 w 12206514"/>
              <a:gd name="connsiteY7-338" fmla="*/ 0 h 4210185"/>
              <a:gd name="connsiteX0-339" fmla="*/ 0 w 12206514"/>
              <a:gd name="connsiteY0-340" fmla="*/ 0 h 4210185"/>
              <a:gd name="connsiteX1-341" fmla="*/ 12206514 w 12206514"/>
              <a:gd name="connsiteY1-342" fmla="*/ 0 h 4210185"/>
              <a:gd name="connsiteX2-343" fmla="*/ 12180388 w 12206514"/>
              <a:gd name="connsiteY2-344" fmla="*/ 3333267 h 4210185"/>
              <a:gd name="connsiteX3-345" fmla="*/ 9715863 w 12206514"/>
              <a:gd name="connsiteY3-346" fmla="*/ 4075612 h 4210185"/>
              <a:gd name="connsiteX4-347" fmla="*/ 4908731 w 12206514"/>
              <a:gd name="connsiteY4-348" fmla="*/ 3614058 h 4210185"/>
              <a:gd name="connsiteX5-349" fmla="*/ 1843314 w 12206514"/>
              <a:gd name="connsiteY5-350" fmla="*/ 3335385 h 4210185"/>
              <a:gd name="connsiteX6-351" fmla="*/ 0 w 12206514"/>
              <a:gd name="connsiteY6-352" fmla="*/ 4108329 h 4210185"/>
              <a:gd name="connsiteX7-353" fmla="*/ 0 w 12206514"/>
              <a:gd name="connsiteY7-354" fmla="*/ 0 h 4210185"/>
              <a:gd name="connsiteX0-355" fmla="*/ 0 w 12206514"/>
              <a:gd name="connsiteY0-356" fmla="*/ 0 h 4210185"/>
              <a:gd name="connsiteX1-357" fmla="*/ 12206514 w 12206514"/>
              <a:gd name="connsiteY1-358" fmla="*/ 0 h 4210185"/>
              <a:gd name="connsiteX2-359" fmla="*/ 12180388 w 12206514"/>
              <a:gd name="connsiteY2-360" fmla="*/ 3333267 h 4210185"/>
              <a:gd name="connsiteX3-361" fmla="*/ 9715863 w 12206514"/>
              <a:gd name="connsiteY3-362" fmla="*/ 4075612 h 4210185"/>
              <a:gd name="connsiteX4-363" fmla="*/ 4908731 w 12206514"/>
              <a:gd name="connsiteY4-364" fmla="*/ 3614058 h 4210185"/>
              <a:gd name="connsiteX5-365" fmla="*/ 1843314 w 12206514"/>
              <a:gd name="connsiteY5-366" fmla="*/ 3335385 h 4210185"/>
              <a:gd name="connsiteX6-367" fmla="*/ 0 w 12206514"/>
              <a:gd name="connsiteY6-368" fmla="*/ 4108329 h 4210185"/>
              <a:gd name="connsiteX7-369" fmla="*/ 0 w 12206514"/>
              <a:gd name="connsiteY7-370" fmla="*/ 0 h 4210185"/>
              <a:gd name="connsiteX0-371" fmla="*/ 0 w 12206514"/>
              <a:gd name="connsiteY0-372" fmla="*/ 0 h 4210185"/>
              <a:gd name="connsiteX1-373" fmla="*/ 12206514 w 12206514"/>
              <a:gd name="connsiteY1-374" fmla="*/ 0 h 4210185"/>
              <a:gd name="connsiteX2-375" fmla="*/ 12180388 w 12206514"/>
              <a:gd name="connsiteY2-376" fmla="*/ 3333267 h 4210185"/>
              <a:gd name="connsiteX3-377" fmla="*/ 9715863 w 12206514"/>
              <a:gd name="connsiteY3-378" fmla="*/ 4075612 h 4210185"/>
              <a:gd name="connsiteX4-379" fmla="*/ 4908731 w 12206514"/>
              <a:gd name="connsiteY4-380" fmla="*/ 3614058 h 4210185"/>
              <a:gd name="connsiteX5-381" fmla="*/ 1843314 w 12206514"/>
              <a:gd name="connsiteY5-382" fmla="*/ 3335385 h 4210185"/>
              <a:gd name="connsiteX6-383" fmla="*/ 0 w 12206514"/>
              <a:gd name="connsiteY6-384" fmla="*/ 4108329 h 4210185"/>
              <a:gd name="connsiteX7-385" fmla="*/ 0 w 12206514"/>
              <a:gd name="connsiteY7-386" fmla="*/ 0 h 4210185"/>
              <a:gd name="connsiteX0-387" fmla="*/ 0 w 12206514"/>
              <a:gd name="connsiteY0-388" fmla="*/ 0 h 4270817"/>
              <a:gd name="connsiteX1-389" fmla="*/ 12206514 w 12206514"/>
              <a:gd name="connsiteY1-390" fmla="*/ 0 h 4270817"/>
              <a:gd name="connsiteX2-391" fmla="*/ 12180388 w 12206514"/>
              <a:gd name="connsiteY2-392" fmla="*/ 3333267 h 4270817"/>
              <a:gd name="connsiteX3-393" fmla="*/ 9715863 w 12206514"/>
              <a:gd name="connsiteY3-394" fmla="*/ 4075612 h 4270817"/>
              <a:gd name="connsiteX4-395" fmla="*/ 4908731 w 12206514"/>
              <a:gd name="connsiteY4-396" fmla="*/ 3614058 h 4270817"/>
              <a:gd name="connsiteX5-397" fmla="*/ 1843314 w 12206514"/>
              <a:gd name="connsiteY5-398" fmla="*/ 3335385 h 4270817"/>
              <a:gd name="connsiteX6-399" fmla="*/ 0 w 12206514"/>
              <a:gd name="connsiteY6-400" fmla="*/ 4108329 h 4270817"/>
              <a:gd name="connsiteX7-401" fmla="*/ 0 w 12206514"/>
              <a:gd name="connsiteY7-402" fmla="*/ 0 h 4270817"/>
              <a:gd name="connsiteX0-403" fmla="*/ 0 w 12206514"/>
              <a:gd name="connsiteY0-404" fmla="*/ 0 h 4108329"/>
              <a:gd name="connsiteX1-405" fmla="*/ 12206514 w 12206514"/>
              <a:gd name="connsiteY1-406" fmla="*/ 0 h 4108329"/>
              <a:gd name="connsiteX2-407" fmla="*/ 12180388 w 12206514"/>
              <a:gd name="connsiteY2-408" fmla="*/ 3333267 h 4108329"/>
              <a:gd name="connsiteX3-409" fmla="*/ 9715863 w 12206514"/>
              <a:gd name="connsiteY3-410" fmla="*/ 4075612 h 4108329"/>
              <a:gd name="connsiteX4-411" fmla="*/ 4908731 w 12206514"/>
              <a:gd name="connsiteY4-412" fmla="*/ 3614058 h 4108329"/>
              <a:gd name="connsiteX5-413" fmla="*/ 1843314 w 12206514"/>
              <a:gd name="connsiteY5-414" fmla="*/ 3335385 h 4108329"/>
              <a:gd name="connsiteX6-415" fmla="*/ 0 w 12206514"/>
              <a:gd name="connsiteY6-416" fmla="*/ 4108329 h 4108329"/>
              <a:gd name="connsiteX7-417" fmla="*/ 0 w 12206514"/>
              <a:gd name="connsiteY7-418" fmla="*/ 0 h 4108329"/>
              <a:gd name="connsiteX0-419" fmla="*/ 0 w 12206514"/>
              <a:gd name="connsiteY0-420" fmla="*/ 0 h 4108329"/>
              <a:gd name="connsiteX1-421" fmla="*/ 12206514 w 12206514"/>
              <a:gd name="connsiteY1-422" fmla="*/ 0 h 4108329"/>
              <a:gd name="connsiteX2-423" fmla="*/ 12180388 w 12206514"/>
              <a:gd name="connsiteY2-424" fmla="*/ 3333267 h 4108329"/>
              <a:gd name="connsiteX3-425" fmla="*/ 9715863 w 12206514"/>
              <a:gd name="connsiteY3-426" fmla="*/ 4075612 h 4108329"/>
              <a:gd name="connsiteX4-427" fmla="*/ 4908731 w 12206514"/>
              <a:gd name="connsiteY4-428" fmla="*/ 3614058 h 4108329"/>
              <a:gd name="connsiteX5-429" fmla="*/ 1843314 w 12206514"/>
              <a:gd name="connsiteY5-430" fmla="*/ 3335385 h 4108329"/>
              <a:gd name="connsiteX6-431" fmla="*/ 0 w 12206514"/>
              <a:gd name="connsiteY6-432" fmla="*/ 4108329 h 4108329"/>
              <a:gd name="connsiteX7-433" fmla="*/ 0 w 12206514"/>
              <a:gd name="connsiteY7-434" fmla="*/ 0 h 4108329"/>
              <a:gd name="connsiteX0-435" fmla="*/ 0 w 12206514"/>
              <a:gd name="connsiteY0-436" fmla="*/ 0 h 4108329"/>
              <a:gd name="connsiteX1-437" fmla="*/ 12206514 w 12206514"/>
              <a:gd name="connsiteY1-438" fmla="*/ 0 h 4108329"/>
              <a:gd name="connsiteX2-439" fmla="*/ 12180388 w 12206514"/>
              <a:gd name="connsiteY2-440" fmla="*/ 3333267 h 4108329"/>
              <a:gd name="connsiteX3-441" fmla="*/ 9715863 w 12206514"/>
              <a:gd name="connsiteY3-442" fmla="*/ 4075612 h 4108329"/>
              <a:gd name="connsiteX4-443" fmla="*/ 4908731 w 12206514"/>
              <a:gd name="connsiteY4-444" fmla="*/ 3614058 h 4108329"/>
              <a:gd name="connsiteX5-445" fmla="*/ 1843314 w 12206514"/>
              <a:gd name="connsiteY5-446" fmla="*/ 3335385 h 4108329"/>
              <a:gd name="connsiteX6-447" fmla="*/ 0 w 12206514"/>
              <a:gd name="connsiteY6-448" fmla="*/ 4108329 h 4108329"/>
              <a:gd name="connsiteX7-449" fmla="*/ 0 w 12206514"/>
              <a:gd name="connsiteY7-450" fmla="*/ 0 h 4108329"/>
              <a:gd name="connsiteX0-451" fmla="*/ 0 w 12206514"/>
              <a:gd name="connsiteY0-452" fmla="*/ 0 h 4078083"/>
              <a:gd name="connsiteX1-453" fmla="*/ 12206514 w 12206514"/>
              <a:gd name="connsiteY1-454" fmla="*/ 0 h 4078083"/>
              <a:gd name="connsiteX2-455" fmla="*/ 12180388 w 12206514"/>
              <a:gd name="connsiteY2-456" fmla="*/ 3333267 h 4078083"/>
              <a:gd name="connsiteX3-457" fmla="*/ 9715863 w 12206514"/>
              <a:gd name="connsiteY3-458" fmla="*/ 4075612 h 4078083"/>
              <a:gd name="connsiteX4-459" fmla="*/ 4908731 w 12206514"/>
              <a:gd name="connsiteY4-460" fmla="*/ 3614058 h 4078083"/>
              <a:gd name="connsiteX5-461" fmla="*/ 1843314 w 12206514"/>
              <a:gd name="connsiteY5-462" fmla="*/ 3335385 h 4078083"/>
              <a:gd name="connsiteX6-463" fmla="*/ 0 w 12206514"/>
              <a:gd name="connsiteY6-464" fmla="*/ 3524854 h 4078083"/>
              <a:gd name="connsiteX7-465" fmla="*/ 0 w 12206514"/>
              <a:gd name="connsiteY7-466" fmla="*/ 0 h 4078083"/>
              <a:gd name="connsiteX0-467" fmla="*/ 0 w 12206514"/>
              <a:gd name="connsiteY0-468" fmla="*/ 0 h 4078083"/>
              <a:gd name="connsiteX1-469" fmla="*/ 12206514 w 12206514"/>
              <a:gd name="connsiteY1-470" fmla="*/ 0 h 4078083"/>
              <a:gd name="connsiteX2-471" fmla="*/ 12180388 w 12206514"/>
              <a:gd name="connsiteY2-472" fmla="*/ 3333267 h 4078083"/>
              <a:gd name="connsiteX3-473" fmla="*/ 9715863 w 12206514"/>
              <a:gd name="connsiteY3-474" fmla="*/ 4075612 h 4078083"/>
              <a:gd name="connsiteX4-475" fmla="*/ 4908731 w 12206514"/>
              <a:gd name="connsiteY4-476" fmla="*/ 3614058 h 4078083"/>
              <a:gd name="connsiteX5-477" fmla="*/ 1843314 w 12206514"/>
              <a:gd name="connsiteY5-478" fmla="*/ 3335385 h 4078083"/>
              <a:gd name="connsiteX6-479" fmla="*/ 0 w 12206514"/>
              <a:gd name="connsiteY6-480" fmla="*/ 3524854 h 4078083"/>
              <a:gd name="connsiteX7-481" fmla="*/ 0 w 12206514"/>
              <a:gd name="connsiteY7-482" fmla="*/ 0 h 4078083"/>
              <a:gd name="connsiteX0-483" fmla="*/ 0 w 12206514"/>
              <a:gd name="connsiteY0-484" fmla="*/ 0 h 4078083"/>
              <a:gd name="connsiteX1-485" fmla="*/ 12206514 w 12206514"/>
              <a:gd name="connsiteY1-486" fmla="*/ 0 h 4078083"/>
              <a:gd name="connsiteX2-487" fmla="*/ 12180388 w 12206514"/>
              <a:gd name="connsiteY2-488" fmla="*/ 3333267 h 4078083"/>
              <a:gd name="connsiteX3-489" fmla="*/ 9715863 w 12206514"/>
              <a:gd name="connsiteY3-490" fmla="*/ 4075612 h 4078083"/>
              <a:gd name="connsiteX4-491" fmla="*/ 4908731 w 12206514"/>
              <a:gd name="connsiteY4-492" fmla="*/ 3614058 h 4078083"/>
              <a:gd name="connsiteX5-493" fmla="*/ 1843314 w 12206514"/>
              <a:gd name="connsiteY5-494" fmla="*/ 3335385 h 4078083"/>
              <a:gd name="connsiteX6-495" fmla="*/ 0 w 12206514"/>
              <a:gd name="connsiteY6-496" fmla="*/ 3524854 h 4078083"/>
              <a:gd name="connsiteX7-497" fmla="*/ 0 w 12206514"/>
              <a:gd name="connsiteY7-498" fmla="*/ 0 h 4078083"/>
              <a:gd name="connsiteX0-499" fmla="*/ 0 w 12206514"/>
              <a:gd name="connsiteY0-500" fmla="*/ 0 h 4078083"/>
              <a:gd name="connsiteX1-501" fmla="*/ 12206514 w 12206514"/>
              <a:gd name="connsiteY1-502" fmla="*/ 0 h 4078083"/>
              <a:gd name="connsiteX2-503" fmla="*/ 12180388 w 12206514"/>
              <a:gd name="connsiteY2-504" fmla="*/ 3333267 h 4078083"/>
              <a:gd name="connsiteX3-505" fmla="*/ 9715863 w 12206514"/>
              <a:gd name="connsiteY3-506" fmla="*/ 4075612 h 4078083"/>
              <a:gd name="connsiteX4-507" fmla="*/ 4908731 w 12206514"/>
              <a:gd name="connsiteY4-508" fmla="*/ 3614058 h 4078083"/>
              <a:gd name="connsiteX5-509" fmla="*/ 1843314 w 12206514"/>
              <a:gd name="connsiteY5-510" fmla="*/ 3335385 h 4078083"/>
              <a:gd name="connsiteX6-511" fmla="*/ 0 w 12206514"/>
              <a:gd name="connsiteY6-512" fmla="*/ 3524854 h 4078083"/>
              <a:gd name="connsiteX7-513" fmla="*/ 0 w 12206514"/>
              <a:gd name="connsiteY7-514" fmla="*/ 0 h 4078083"/>
              <a:gd name="connsiteX0-515" fmla="*/ 0 w 12206514"/>
              <a:gd name="connsiteY0-516" fmla="*/ 0 h 4078083"/>
              <a:gd name="connsiteX1-517" fmla="*/ 12206514 w 12206514"/>
              <a:gd name="connsiteY1-518" fmla="*/ 0 h 4078083"/>
              <a:gd name="connsiteX2-519" fmla="*/ 12180388 w 12206514"/>
              <a:gd name="connsiteY2-520" fmla="*/ 3333267 h 4078083"/>
              <a:gd name="connsiteX3-521" fmla="*/ 9715863 w 12206514"/>
              <a:gd name="connsiteY3-522" fmla="*/ 4075612 h 4078083"/>
              <a:gd name="connsiteX4-523" fmla="*/ 4908731 w 12206514"/>
              <a:gd name="connsiteY4-524" fmla="*/ 3614058 h 4078083"/>
              <a:gd name="connsiteX5-525" fmla="*/ 1843314 w 12206514"/>
              <a:gd name="connsiteY5-526" fmla="*/ 3335385 h 4078083"/>
              <a:gd name="connsiteX6-527" fmla="*/ 0 w 12206514"/>
              <a:gd name="connsiteY6-528" fmla="*/ 3524854 h 4078083"/>
              <a:gd name="connsiteX7-529" fmla="*/ 0 w 12206514"/>
              <a:gd name="connsiteY7-530" fmla="*/ 0 h 4078083"/>
              <a:gd name="connsiteX0-531" fmla="*/ 0 w 12206514"/>
              <a:gd name="connsiteY0-532" fmla="*/ 0 h 4078083"/>
              <a:gd name="connsiteX1-533" fmla="*/ 12206514 w 12206514"/>
              <a:gd name="connsiteY1-534" fmla="*/ 0 h 4078083"/>
              <a:gd name="connsiteX2-535" fmla="*/ 12180388 w 12206514"/>
              <a:gd name="connsiteY2-536" fmla="*/ 3333267 h 4078083"/>
              <a:gd name="connsiteX3-537" fmla="*/ 9715863 w 12206514"/>
              <a:gd name="connsiteY3-538" fmla="*/ 4075612 h 4078083"/>
              <a:gd name="connsiteX4-539" fmla="*/ 4908731 w 12206514"/>
              <a:gd name="connsiteY4-540" fmla="*/ 3614058 h 4078083"/>
              <a:gd name="connsiteX5-541" fmla="*/ 1843314 w 12206514"/>
              <a:gd name="connsiteY5-542" fmla="*/ 3335385 h 4078083"/>
              <a:gd name="connsiteX6-543" fmla="*/ 0 w 12206514"/>
              <a:gd name="connsiteY6-544" fmla="*/ 3524854 h 4078083"/>
              <a:gd name="connsiteX7-545" fmla="*/ 0 w 12206514"/>
              <a:gd name="connsiteY7-546" fmla="*/ 0 h 4078083"/>
              <a:gd name="connsiteX0-547" fmla="*/ 0 w 12206514"/>
              <a:gd name="connsiteY0-548" fmla="*/ 0 h 4078083"/>
              <a:gd name="connsiteX1-549" fmla="*/ 12206514 w 12206514"/>
              <a:gd name="connsiteY1-550" fmla="*/ 0 h 4078083"/>
              <a:gd name="connsiteX2-551" fmla="*/ 12180388 w 12206514"/>
              <a:gd name="connsiteY2-552" fmla="*/ 3333267 h 4078083"/>
              <a:gd name="connsiteX3-553" fmla="*/ 9715863 w 12206514"/>
              <a:gd name="connsiteY3-554" fmla="*/ 4075612 h 4078083"/>
              <a:gd name="connsiteX4-555" fmla="*/ 4908731 w 12206514"/>
              <a:gd name="connsiteY4-556" fmla="*/ 3614058 h 4078083"/>
              <a:gd name="connsiteX5-557" fmla="*/ 1843314 w 12206514"/>
              <a:gd name="connsiteY5-558" fmla="*/ 3335385 h 4078083"/>
              <a:gd name="connsiteX6-559" fmla="*/ 0 w 12206514"/>
              <a:gd name="connsiteY6-560" fmla="*/ 3524854 h 4078083"/>
              <a:gd name="connsiteX7-561" fmla="*/ 0 w 12206514"/>
              <a:gd name="connsiteY7-562" fmla="*/ 0 h 4078083"/>
              <a:gd name="connsiteX0-563" fmla="*/ 0 w 12206514"/>
              <a:gd name="connsiteY0-564" fmla="*/ 0 h 4095314"/>
              <a:gd name="connsiteX1-565" fmla="*/ 12206514 w 12206514"/>
              <a:gd name="connsiteY1-566" fmla="*/ 0 h 4095314"/>
              <a:gd name="connsiteX2-567" fmla="*/ 12180388 w 12206514"/>
              <a:gd name="connsiteY2-568" fmla="*/ 3333267 h 4095314"/>
              <a:gd name="connsiteX3-569" fmla="*/ 9541691 w 12206514"/>
              <a:gd name="connsiteY3-570" fmla="*/ 4093030 h 4095314"/>
              <a:gd name="connsiteX4-571" fmla="*/ 4908731 w 12206514"/>
              <a:gd name="connsiteY4-572" fmla="*/ 3614058 h 4095314"/>
              <a:gd name="connsiteX5-573" fmla="*/ 1843314 w 12206514"/>
              <a:gd name="connsiteY5-574" fmla="*/ 3335385 h 4095314"/>
              <a:gd name="connsiteX6-575" fmla="*/ 0 w 12206514"/>
              <a:gd name="connsiteY6-576" fmla="*/ 3524854 h 4095314"/>
              <a:gd name="connsiteX7-577" fmla="*/ 0 w 12206514"/>
              <a:gd name="connsiteY7-578" fmla="*/ 0 h 4095314"/>
              <a:gd name="connsiteX0-579" fmla="*/ 0 w 12206514"/>
              <a:gd name="connsiteY0-580" fmla="*/ 0 h 4100551"/>
              <a:gd name="connsiteX1-581" fmla="*/ 12206514 w 12206514"/>
              <a:gd name="connsiteY1-582" fmla="*/ 0 h 4100551"/>
              <a:gd name="connsiteX2-583" fmla="*/ 12180388 w 12206514"/>
              <a:gd name="connsiteY2-584" fmla="*/ 3333267 h 4100551"/>
              <a:gd name="connsiteX3-585" fmla="*/ 9541691 w 12206514"/>
              <a:gd name="connsiteY3-586" fmla="*/ 4093030 h 4100551"/>
              <a:gd name="connsiteX4-587" fmla="*/ 4908731 w 12206514"/>
              <a:gd name="connsiteY4-588" fmla="*/ 3614058 h 4100551"/>
              <a:gd name="connsiteX5-589" fmla="*/ 1843314 w 12206514"/>
              <a:gd name="connsiteY5-590" fmla="*/ 3335385 h 4100551"/>
              <a:gd name="connsiteX6-591" fmla="*/ 0 w 12206514"/>
              <a:gd name="connsiteY6-592" fmla="*/ 3524854 h 4100551"/>
              <a:gd name="connsiteX7-593" fmla="*/ 0 w 12206514"/>
              <a:gd name="connsiteY7-594" fmla="*/ 0 h 4100551"/>
              <a:gd name="connsiteX0-595" fmla="*/ 0 w 12206514"/>
              <a:gd name="connsiteY0-596" fmla="*/ 0 h 4100551"/>
              <a:gd name="connsiteX1-597" fmla="*/ 12206514 w 12206514"/>
              <a:gd name="connsiteY1-598" fmla="*/ 0 h 4100551"/>
              <a:gd name="connsiteX2-599" fmla="*/ 12180388 w 12206514"/>
              <a:gd name="connsiteY2-600" fmla="*/ 3333267 h 4100551"/>
              <a:gd name="connsiteX3-601" fmla="*/ 9541691 w 12206514"/>
              <a:gd name="connsiteY3-602" fmla="*/ 4093030 h 4100551"/>
              <a:gd name="connsiteX4-603" fmla="*/ 4908731 w 12206514"/>
              <a:gd name="connsiteY4-604" fmla="*/ 3614058 h 4100551"/>
              <a:gd name="connsiteX5-605" fmla="*/ 1843314 w 12206514"/>
              <a:gd name="connsiteY5-606" fmla="*/ 3335385 h 4100551"/>
              <a:gd name="connsiteX6-607" fmla="*/ 0 w 12206514"/>
              <a:gd name="connsiteY6-608" fmla="*/ 3524854 h 4100551"/>
              <a:gd name="connsiteX7-609" fmla="*/ 0 w 12206514"/>
              <a:gd name="connsiteY7-610" fmla="*/ 0 h 4100551"/>
              <a:gd name="connsiteX0-611" fmla="*/ 0 w 12206514"/>
              <a:gd name="connsiteY0-612" fmla="*/ 0 h 4100551"/>
              <a:gd name="connsiteX1-613" fmla="*/ 12206514 w 12206514"/>
              <a:gd name="connsiteY1-614" fmla="*/ 0 h 4100551"/>
              <a:gd name="connsiteX2-615" fmla="*/ 12180388 w 12206514"/>
              <a:gd name="connsiteY2-616" fmla="*/ 3333267 h 4100551"/>
              <a:gd name="connsiteX3-617" fmla="*/ 9480731 w 12206514"/>
              <a:gd name="connsiteY3-618" fmla="*/ 4093030 h 4100551"/>
              <a:gd name="connsiteX4-619" fmla="*/ 4908731 w 12206514"/>
              <a:gd name="connsiteY4-620" fmla="*/ 3614058 h 4100551"/>
              <a:gd name="connsiteX5-621" fmla="*/ 1843314 w 12206514"/>
              <a:gd name="connsiteY5-622" fmla="*/ 3335385 h 4100551"/>
              <a:gd name="connsiteX6-623" fmla="*/ 0 w 12206514"/>
              <a:gd name="connsiteY6-624" fmla="*/ 3524854 h 4100551"/>
              <a:gd name="connsiteX7-625" fmla="*/ 0 w 12206514"/>
              <a:gd name="connsiteY7-626" fmla="*/ 0 h 4100551"/>
              <a:gd name="connsiteX0-627" fmla="*/ 0 w 12206514"/>
              <a:gd name="connsiteY0-628" fmla="*/ 0 h 4100551"/>
              <a:gd name="connsiteX1-629" fmla="*/ 12206514 w 12206514"/>
              <a:gd name="connsiteY1-630" fmla="*/ 0 h 4100551"/>
              <a:gd name="connsiteX2-631" fmla="*/ 12189718 w 12206514"/>
              <a:gd name="connsiteY2-632" fmla="*/ 3314606 h 4100551"/>
              <a:gd name="connsiteX3-633" fmla="*/ 9480731 w 12206514"/>
              <a:gd name="connsiteY3-634" fmla="*/ 4093030 h 4100551"/>
              <a:gd name="connsiteX4-635" fmla="*/ 4908731 w 12206514"/>
              <a:gd name="connsiteY4-636" fmla="*/ 3614058 h 4100551"/>
              <a:gd name="connsiteX5-637" fmla="*/ 1843314 w 12206514"/>
              <a:gd name="connsiteY5-638" fmla="*/ 3335385 h 4100551"/>
              <a:gd name="connsiteX6-639" fmla="*/ 0 w 12206514"/>
              <a:gd name="connsiteY6-640" fmla="*/ 3524854 h 4100551"/>
              <a:gd name="connsiteX7-641" fmla="*/ 0 w 12206514"/>
              <a:gd name="connsiteY7-642" fmla="*/ 0 h 4100551"/>
              <a:gd name="connsiteX0-643" fmla="*/ 0 w 12206514"/>
              <a:gd name="connsiteY0-644" fmla="*/ 0 h 4100551"/>
              <a:gd name="connsiteX1-645" fmla="*/ 12206514 w 12206514"/>
              <a:gd name="connsiteY1-646" fmla="*/ 0 h 4100551"/>
              <a:gd name="connsiteX2-647" fmla="*/ 12189718 w 12206514"/>
              <a:gd name="connsiteY2-648" fmla="*/ 3314606 h 4100551"/>
              <a:gd name="connsiteX3-649" fmla="*/ 9480731 w 12206514"/>
              <a:gd name="connsiteY3-650" fmla="*/ 4093030 h 4100551"/>
              <a:gd name="connsiteX4-651" fmla="*/ 4908731 w 12206514"/>
              <a:gd name="connsiteY4-652" fmla="*/ 3614058 h 4100551"/>
              <a:gd name="connsiteX5-653" fmla="*/ 1843314 w 12206514"/>
              <a:gd name="connsiteY5-654" fmla="*/ 3335385 h 4100551"/>
              <a:gd name="connsiteX6-655" fmla="*/ 0 w 12206514"/>
              <a:gd name="connsiteY6-656" fmla="*/ 3524854 h 4100551"/>
              <a:gd name="connsiteX7-657" fmla="*/ 0 w 12206514"/>
              <a:gd name="connsiteY7-658" fmla="*/ 0 h 4100551"/>
              <a:gd name="connsiteX0-659" fmla="*/ 0 w 12206514"/>
              <a:gd name="connsiteY0-660" fmla="*/ 0 h 4100551"/>
              <a:gd name="connsiteX1-661" fmla="*/ 12206514 w 12206514"/>
              <a:gd name="connsiteY1-662" fmla="*/ 0 h 4100551"/>
              <a:gd name="connsiteX2-663" fmla="*/ 12199049 w 12206514"/>
              <a:gd name="connsiteY2-664" fmla="*/ 3333267 h 4100551"/>
              <a:gd name="connsiteX3-665" fmla="*/ 9480731 w 12206514"/>
              <a:gd name="connsiteY3-666" fmla="*/ 4093030 h 4100551"/>
              <a:gd name="connsiteX4-667" fmla="*/ 4908731 w 12206514"/>
              <a:gd name="connsiteY4-668" fmla="*/ 3614058 h 4100551"/>
              <a:gd name="connsiteX5-669" fmla="*/ 1843314 w 12206514"/>
              <a:gd name="connsiteY5-670" fmla="*/ 3335385 h 4100551"/>
              <a:gd name="connsiteX6-671" fmla="*/ 0 w 12206514"/>
              <a:gd name="connsiteY6-672" fmla="*/ 3524854 h 4100551"/>
              <a:gd name="connsiteX7-673" fmla="*/ 0 w 12206514"/>
              <a:gd name="connsiteY7-674" fmla="*/ 0 h 4100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143" y="connsiteY6-144"/>
              </a:cxn>
              <a:cxn ang="0">
                <a:pos x="connsiteX7-257" y="connsiteY7-258"/>
              </a:cxn>
            </a:cxnLst>
            <a:rect l="l" t="t" r="r" b="b"/>
            <a:pathLst>
              <a:path w="12206514" h="4100551">
                <a:moveTo>
                  <a:pt x="0" y="0"/>
                </a:moveTo>
                <a:lnTo>
                  <a:pt x="12206514" y="0"/>
                </a:lnTo>
                <a:cubicBezTo>
                  <a:pt x="12200915" y="1104869"/>
                  <a:pt x="12204648" y="2228398"/>
                  <a:pt x="12199049" y="3333267"/>
                </a:cubicBezTo>
                <a:cubicBezTo>
                  <a:pt x="11386249" y="3847778"/>
                  <a:pt x="10441576" y="3970405"/>
                  <a:pt x="9480731" y="4093030"/>
                </a:cubicBezTo>
                <a:cubicBezTo>
                  <a:pt x="8049622" y="4145282"/>
                  <a:pt x="6392091" y="3918858"/>
                  <a:pt x="4908731" y="3614058"/>
                </a:cubicBezTo>
                <a:cubicBezTo>
                  <a:pt x="3389085" y="3348446"/>
                  <a:pt x="2905276" y="3331385"/>
                  <a:pt x="1843314" y="3335385"/>
                </a:cubicBezTo>
                <a:cubicBezTo>
                  <a:pt x="476553" y="3452598"/>
                  <a:pt x="717974" y="3415996"/>
                  <a:pt x="0" y="352485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 dirty="0"/>
          </a:p>
        </p:txBody>
      </p:sp>
      <p:sp>
        <p:nvSpPr>
          <p:cNvPr id="6" name="矩形 5"/>
          <p:cNvSpPr/>
          <p:nvPr/>
        </p:nvSpPr>
        <p:spPr>
          <a:xfrm>
            <a:off x="-21267" y="5542175"/>
            <a:ext cx="10041941" cy="1306286"/>
          </a:xfrm>
          <a:custGeom>
            <a:avLst/>
            <a:gdLst>
              <a:gd name="connsiteX0" fmla="*/ 0 w 6582843"/>
              <a:gd name="connsiteY0" fmla="*/ 0 h 623578"/>
              <a:gd name="connsiteX1" fmla="*/ 6582843 w 6582843"/>
              <a:gd name="connsiteY1" fmla="*/ 0 h 623578"/>
              <a:gd name="connsiteX2" fmla="*/ 6582843 w 6582843"/>
              <a:gd name="connsiteY2" fmla="*/ 623578 h 623578"/>
              <a:gd name="connsiteX3" fmla="*/ 0 w 6582843"/>
              <a:gd name="connsiteY3" fmla="*/ 623578 h 623578"/>
              <a:gd name="connsiteX4" fmla="*/ 0 w 6582843"/>
              <a:gd name="connsiteY4" fmla="*/ 0 h 623578"/>
              <a:gd name="connsiteX0-1" fmla="*/ 0 w 6582843"/>
              <a:gd name="connsiteY0-2" fmla="*/ 207148 h 830726"/>
              <a:gd name="connsiteX1-3" fmla="*/ 1460759 w 6582843"/>
              <a:gd name="connsiteY1-4" fmla="*/ 0 h 830726"/>
              <a:gd name="connsiteX2-5" fmla="*/ 6582843 w 6582843"/>
              <a:gd name="connsiteY2-6" fmla="*/ 207148 h 830726"/>
              <a:gd name="connsiteX3-7" fmla="*/ 6582843 w 6582843"/>
              <a:gd name="connsiteY3-8" fmla="*/ 830726 h 830726"/>
              <a:gd name="connsiteX4-9" fmla="*/ 0 w 6582843"/>
              <a:gd name="connsiteY4-10" fmla="*/ 830726 h 830726"/>
              <a:gd name="connsiteX5" fmla="*/ 0 w 6582843"/>
              <a:gd name="connsiteY5" fmla="*/ 207148 h 830726"/>
              <a:gd name="connsiteX0-11" fmla="*/ 0 w 6582843"/>
              <a:gd name="connsiteY0-12" fmla="*/ 207148 h 830726"/>
              <a:gd name="connsiteX1-13" fmla="*/ 1460759 w 6582843"/>
              <a:gd name="connsiteY1-14" fmla="*/ 0 h 830726"/>
              <a:gd name="connsiteX2-15" fmla="*/ 6582843 w 6582843"/>
              <a:gd name="connsiteY2-16" fmla="*/ 207148 h 830726"/>
              <a:gd name="connsiteX3-17" fmla="*/ 6582843 w 6582843"/>
              <a:gd name="connsiteY3-18" fmla="*/ 830726 h 830726"/>
              <a:gd name="connsiteX4-19" fmla="*/ 0 w 6582843"/>
              <a:gd name="connsiteY4-20" fmla="*/ 830726 h 830726"/>
              <a:gd name="connsiteX5-21" fmla="*/ 0 w 6582843"/>
              <a:gd name="connsiteY5-22" fmla="*/ 207148 h 830726"/>
              <a:gd name="connsiteX0-23" fmla="*/ 0 w 6582843"/>
              <a:gd name="connsiteY0-24" fmla="*/ 207148 h 830726"/>
              <a:gd name="connsiteX1-25" fmla="*/ 1460759 w 6582843"/>
              <a:gd name="connsiteY1-26" fmla="*/ 0 h 830726"/>
              <a:gd name="connsiteX2-27" fmla="*/ 3532155 w 6582843"/>
              <a:gd name="connsiteY2-28" fmla="*/ 279918 h 830726"/>
              <a:gd name="connsiteX3-29" fmla="*/ 6582843 w 6582843"/>
              <a:gd name="connsiteY3-30" fmla="*/ 207148 h 830726"/>
              <a:gd name="connsiteX4-31" fmla="*/ 6582843 w 6582843"/>
              <a:gd name="connsiteY4-32" fmla="*/ 830726 h 830726"/>
              <a:gd name="connsiteX5-33" fmla="*/ 0 w 6582843"/>
              <a:gd name="connsiteY5-34" fmla="*/ 830726 h 830726"/>
              <a:gd name="connsiteX6" fmla="*/ 0 w 6582843"/>
              <a:gd name="connsiteY6" fmla="*/ 207148 h 830726"/>
              <a:gd name="connsiteX0-35" fmla="*/ 0 w 6582843"/>
              <a:gd name="connsiteY0-36" fmla="*/ 207148 h 830726"/>
              <a:gd name="connsiteX1-37" fmla="*/ 1460759 w 6582843"/>
              <a:gd name="connsiteY1-38" fmla="*/ 0 h 830726"/>
              <a:gd name="connsiteX2-39" fmla="*/ 3448179 w 6582843"/>
              <a:gd name="connsiteY2-40" fmla="*/ 111967 h 830726"/>
              <a:gd name="connsiteX3-41" fmla="*/ 6582843 w 6582843"/>
              <a:gd name="connsiteY3-42" fmla="*/ 207148 h 830726"/>
              <a:gd name="connsiteX4-43" fmla="*/ 6582843 w 6582843"/>
              <a:gd name="connsiteY4-44" fmla="*/ 830726 h 830726"/>
              <a:gd name="connsiteX5-45" fmla="*/ 0 w 6582843"/>
              <a:gd name="connsiteY5-46" fmla="*/ 830726 h 830726"/>
              <a:gd name="connsiteX6-47" fmla="*/ 0 w 6582843"/>
              <a:gd name="connsiteY6-48" fmla="*/ 207148 h 830726"/>
              <a:gd name="connsiteX0-49" fmla="*/ 0 w 6582843"/>
              <a:gd name="connsiteY0-50" fmla="*/ 207148 h 830726"/>
              <a:gd name="connsiteX1-51" fmla="*/ 1460759 w 6582843"/>
              <a:gd name="connsiteY1-52" fmla="*/ 0 h 830726"/>
              <a:gd name="connsiteX2-53" fmla="*/ 3448179 w 6582843"/>
              <a:gd name="connsiteY2-54" fmla="*/ 111967 h 830726"/>
              <a:gd name="connsiteX3-55" fmla="*/ 6582843 w 6582843"/>
              <a:gd name="connsiteY3-56" fmla="*/ 207148 h 830726"/>
              <a:gd name="connsiteX4-57" fmla="*/ 6582843 w 6582843"/>
              <a:gd name="connsiteY4-58" fmla="*/ 830726 h 830726"/>
              <a:gd name="connsiteX5-59" fmla="*/ 0 w 6582843"/>
              <a:gd name="connsiteY5-60" fmla="*/ 830726 h 830726"/>
              <a:gd name="connsiteX6-61" fmla="*/ 0 w 6582843"/>
              <a:gd name="connsiteY6-62" fmla="*/ 207148 h 830726"/>
              <a:gd name="connsiteX0-63" fmla="*/ 0 w 6582843"/>
              <a:gd name="connsiteY0-64" fmla="*/ 207148 h 830726"/>
              <a:gd name="connsiteX1-65" fmla="*/ 1460759 w 6582843"/>
              <a:gd name="connsiteY1-66" fmla="*/ 0 h 830726"/>
              <a:gd name="connsiteX2-67" fmla="*/ 3448179 w 6582843"/>
              <a:gd name="connsiteY2-68" fmla="*/ 111967 h 830726"/>
              <a:gd name="connsiteX3-69" fmla="*/ 6582843 w 6582843"/>
              <a:gd name="connsiteY3-70" fmla="*/ 207148 h 830726"/>
              <a:gd name="connsiteX4-71" fmla="*/ 6582843 w 6582843"/>
              <a:gd name="connsiteY4-72" fmla="*/ 830726 h 830726"/>
              <a:gd name="connsiteX5-73" fmla="*/ 0 w 6582843"/>
              <a:gd name="connsiteY5-74" fmla="*/ 830726 h 830726"/>
              <a:gd name="connsiteX6-75" fmla="*/ 0 w 6582843"/>
              <a:gd name="connsiteY6-76" fmla="*/ 207148 h 830726"/>
              <a:gd name="connsiteX0-77" fmla="*/ 0 w 6582843"/>
              <a:gd name="connsiteY0-78" fmla="*/ 208965 h 832543"/>
              <a:gd name="connsiteX1-79" fmla="*/ 1460759 w 6582843"/>
              <a:gd name="connsiteY1-80" fmla="*/ 1817 h 832543"/>
              <a:gd name="connsiteX2-81" fmla="*/ 3448179 w 6582843"/>
              <a:gd name="connsiteY2-82" fmla="*/ 113784 h 832543"/>
              <a:gd name="connsiteX3-83" fmla="*/ 6582843 w 6582843"/>
              <a:gd name="connsiteY3-84" fmla="*/ 208965 h 832543"/>
              <a:gd name="connsiteX4-85" fmla="*/ 6582843 w 6582843"/>
              <a:gd name="connsiteY4-86" fmla="*/ 832543 h 832543"/>
              <a:gd name="connsiteX5-87" fmla="*/ 0 w 6582843"/>
              <a:gd name="connsiteY5-88" fmla="*/ 832543 h 832543"/>
              <a:gd name="connsiteX6-89" fmla="*/ 0 w 6582843"/>
              <a:gd name="connsiteY6-90" fmla="*/ 208965 h 832543"/>
              <a:gd name="connsiteX0-91" fmla="*/ 0 w 6582843"/>
              <a:gd name="connsiteY0-92" fmla="*/ 207712 h 831290"/>
              <a:gd name="connsiteX1-93" fmla="*/ 1460759 w 6582843"/>
              <a:gd name="connsiteY1-94" fmla="*/ 564 h 831290"/>
              <a:gd name="connsiteX2-95" fmla="*/ 3448179 w 6582843"/>
              <a:gd name="connsiteY2-96" fmla="*/ 112531 h 831290"/>
              <a:gd name="connsiteX3-97" fmla="*/ 6582843 w 6582843"/>
              <a:gd name="connsiteY3-98" fmla="*/ 207712 h 831290"/>
              <a:gd name="connsiteX4-99" fmla="*/ 6582843 w 6582843"/>
              <a:gd name="connsiteY4-100" fmla="*/ 831290 h 831290"/>
              <a:gd name="connsiteX5-101" fmla="*/ 0 w 6582843"/>
              <a:gd name="connsiteY5-102" fmla="*/ 831290 h 831290"/>
              <a:gd name="connsiteX6-103" fmla="*/ 0 w 6582843"/>
              <a:gd name="connsiteY6-104" fmla="*/ 207712 h 831290"/>
              <a:gd name="connsiteX0-105" fmla="*/ 0 w 6582843"/>
              <a:gd name="connsiteY0-106" fmla="*/ 207712 h 831290"/>
              <a:gd name="connsiteX1-107" fmla="*/ 1460759 w 6582843"/>
              <a:gd name="connsiteY1-108" fmla="*/ 564 h 831290"/>
              <a:gd name="connsiteX2-109" fmla="*/ 3448179 w 6582843"/>
              <a:gd name="connsiteY2-110" fmla="*/ 112531 h 831290"/>
              <a:gd name="connsiteX3-111" fmla="*/ 6582843 w 6582843"/>
              <a:gd name="connsiteY3-112" fmla="*/ 207712 h 831290"/>
              <a:gd name="connsiteX4-113" fmla="*/ 6582843 w 6582843"/>
              <a:gd name="connsiteY4-114" fmla="*/ 831290 h 831290"/>
              <a:gd name="connsiteX5-115" fmla="*/ 0 w 6582843"/>
              <a:gd name="connsiteY5-116" fmla="*/ 831290 h 831290"/>
              <a:gd name="connsiteX6-117" fmla="*/ 0 w 6582843"/>
              <a:gd name="connsiteY6-118" fmla="*/ 207712 h 831290"/>
              <a:gd name="connsiteX0-119" fmla="*/ 0 w 6582843"/>
              <a:gd name="connsiteY0-120" fmla="*/ 207712 h 831290"/>
              <a:gd name="connsiteX1-121" fmla="*/ 1460759 w 6582843"/>
              <a:gd name="connsiteY1-122" fmla="*/ 564 h 831290"/>
              <a:gd name="connsiteX2-123" fmla="*/ 3448179 w 6582843"/>
              <a:gd name="connsiteY2-124" fmla="*/ 112531 h 831290"/>
              <a:gd name="connsiteX3-125" fmla="*/ 6582843 w 6582843"/>
              <a:gd name="connsiteY3-126" fmla="*/ 207712 h 831290"/>
              <a:gd name="connsiteX4-127" fmla="*/ 6582843 w 6582843"/>
              <a:gd name="connsiteY4-128" fmla="*/ 831290 h 831290"/>
              <a:gd name="connsiteX5-129" fmla="*/ 0 w 6582843"/>
              <a:gd name="connsiteY5-130" fmla="*/ 831290 h 831290"/>
              <a:gd name="connsiteX6-131" fmla="*/ 0 w 6582843"/>
              <a:gd name="connsiteY6-132" fmla="*/ 207712 h 831290"/>
              <a:gd name="connsiteX0-133" fmla="*/ 0 w 6582843"/>
              <a:gd name="connsiteY0-134" fmla="*/ 207712 h 831290"/>
              <a:gd name="connsiteX1-135" fmla="*/ 1460759 w 6582843"/>
              <a:gd name="connsiteY1-136" fmla="*/ 564 h 831290"/>
              <a:gd name="connsiteX2-137" fmla="*/ 3448179 w 6582843"/>
              <a:gd name="connsiteY2-138" fmla="*/ 112531 h 831290"/>
              <a:gd name="connsiteX3-139" fmla="*/ 6582843 w 6582843"/>
              <a:gd name="connsiteY3-140" fmla="*/ 207712 h 831290"/>
              <a:gd name="connsiteX4-141" fmla="*/ 6582843 w 6582843"/>
              <a:gd name="connsiteY4-142" fmla="*/ 831290 h 831290"/>
              <a:gd name="connsiteX5-143" fmla="*/ 0 w 6582843"/>
              <a:gd name="connsiteY5-144" fmla="*/ 831290 h 831290"/>
              <a:gd name="connsiteX6-145" fmla="*/ 0 w 6582843"/>
              <a:gd name="connsiteY6-146" fmla="*/ 207712 h 831290"/>
              <a:gd name="connsiteX0-147" fmla="*/ 0 w 6582843"/>
              <a:gd name="connsiteY0-148" fmla="*/ 207712 h 831290"/>
              <a:gd name="connsiteX1-149" fmla="*/ 1460759 w 6582843"/>
              <a:gd name="connsiteY1-150" fmla="*/ 564 h 831290"/>
              <a:gd name="connsiteX2-151" fmla="*/ 3448179 w 6582843"/>
              <a:gd name="connsiteY2-152" fmla="*/ 112531 h 831290"/>
              <a:gd name="connsiteX3-153" fmla="*/ 6125643 w 6582843"/>
              <a:gd name="connsiteY3-154" fmla="*/ 562275 h 831290"/>
              <a:gd name="connsiteX4-155" fmla="*/ 6582843 w 6582843"/>
              <a:gd name="connsiteY4-156" fmla="*/ 831290 h 831290"/>
              <a:gd name="connsiteX5-157" fmla="*/ 0 w 6582843"/>
              <a:gd name="connsiteY5-158" fmla="*/ 831290 h 831290"/>
              <a:gd name="connsiteX6-159" fmla="*/ 0 w 6582843"/>
              <a:gd name="connsiteY6-160" fmla="*/ 207712 h 831290"/>
              <a:gd name="connsiteX0-161" fmla="*/ 0 w 6582843"/>
              <a:gd name="connsiteY0-162" fmla="*/ 207712 h 831290"/>
              <a:gd name="connsiteX1-163" fmla="*/ 1460759 w 6582843"/>
              <a:gd name="connsiteY1-164" fmla="*/ 564 h 831290"/>
              <a:gd name="connsiteX2-165" fmla="*/ 3448179 w 6582843"/>
              <a:gd name="connsiteY2-166" fmla="*/ 112531 h 831290"/>
              <a:gd name="connsiteX3-167" fmla="*/ 5873717 w 6582843"/>
              <a:gd name="connsiteY3-168" fmla="*/ 618259 h 831290"/>
              <a:gd name="connsiteX4-169" fmla="*/ 6582843 w 6582843"/>
              <a:gd name="connsiteY4-170" fmla="*/ 831290 h 831290"/>
              <a:gd name="connsiteX5-171" fmla="*/ 0 w 6582843"/>
              <a:gd name="connsiteY5-172" fmla="*/ 831290 h 831290"/>
              <a:gd name="connsiteX6-173" fmla="*/ 0 w 6582843"/>
              <a:gd name="connsiteY6-174" fmla="*/ 207712 h 831290"/>
              <a:gd name="connsiteX0-175" fmla="*/ 0 w 6582843"/>
              <a:gd name="connsiteY0-176" fmla="*/ 207712 h 831290"/>
              <a:gd name="connsiteX1-177" fmla="*/ 1460759 w 6582843"/>
              <a:gd name="connsiteY1-178" fmla="*/ 564 h 831290"/>
              <a:gd name="connsiteX2-179" fmla="*/ 3448179 w 6582843"/>
              <a:gd name="connsiteY2-180" fmla="*/ 112531 h 831290"/>
              <a:gd name="connsiteX3-181" fmla="*/ 5855056 w 6582843"/>
              <a:gd name="connsiteY3-182" fmla="*/ 571606 h 831290"/>
              <a:gd name="connsiteX4-183" fmla="*/ 6582843 w 6582843"/>
              <a:gd name="connsiteY4-184" fmla="*/ 831290 h 831290"/>
              <a:gd name="connsiteX5-185" fmla="*/ 0 w 6582843"/>
              <a:gd name="connsiteY5-186" fmla="*/ 831290 h 831290"/>
              <a:gd name="connsiteX6-187" fmla="*/ 0 w 6582843"/>
              <a:gd name="connsiteY6-188" fmla="*/ 207712 h 831290"/>
              <a:gd name="connsiteX0-189" fmla="*/ 0 w 6694811"/>
              <a:gd name="connsiteY0-190" fmla="*/ 207712 h 831290"/>
              <a:gd name="connsiteX1-191" fmla="*/ 1460759 w 6694811"/>
              <a:gd name="connsiteY1-192" fmla="*/ 564 h 831290"/>
              <a:gd name="connsiteX2-193" fmla="*/ 3448179 w 6694811"/>
              <a:gd name="connsiteY2-194" fmla="*/ 112531 h 831290"/>
              <a:gd name="connsiteX3-195" fmla="*/ 5855056 w 6694811"/>
              <a:gd name="connsiteY3-196" fmla="*/ 571606 h 831290"/>
              <a:gd name="connsiteX4-197" fmla="*/ 6694811 w 6694811"/>
              <a:gd name="connsiteY4-198" fmla="*/ 775307 h 831290"/>
              <a:gd name="connsiteX5-199" fmla="*/ 0 w 6694811"/>
              <a:gd name="connsiteY5-200" fmla="*/ 831290 h 831290"/>
              <a:gd name="connsiteX6-201" fmla="*/ 0 w 6694811"/>
              <a:gd name="connsiteY6-202" fmla="*/ 207712 h 831290"/>
              <a:gd name="connsiteX0-203" fmla="*/ 0 w 6694811"/>
              <a:gd name="connsiteY0-204" fmla="*/ 207712 h 831290"/>
              <a:gd name="connsiteX1-205" fmla="*/ 1460759 w 6694811"/>
              <a:gd name="connsiteY1-206" fmla="*/ 564 h 831290"/>
              <a:gd name="connsiteX2-207" fmla="*/ 3448179 w 6694811"/>
              <a:gd name="connsiteY2-208" fmla="*/ 112531 h 831290"/>
              <a:gd name="connsiteX3-209" fmla="*/ 5855056 w 6694811"/>
              <a:gd name="connsiteY3-210" fmla="*/ 571606 h 831290"/>
              <a:gd name="connsiteX4-211" fmla="*/ 6694811 w 6694811"/>
              <a:gd name="connsiteY4-212" fmla="*/ 775307 h 831290"/>
              <a:gd name="connsiteX5-213" fmla="*/ 0 w 6694811"/>
              <a:gd name="connsiteY5-214" fmla="*/ 831290 h 831290"/>
              <a:gd name="connsiteX6-215" fmla="*/ 0 w 6694811"/>
              <a:gd name="connsiteY6-216" fmla="*/ 207712 h 831290"/>
              <a:gd name="connsiteX0-217" fmla="*/ 0 w 6694811"/>
              <a:gd name="connsiteY0-218" fmla="*/ 207712 h 831290"/>
              <a:gd name="connsiteX1-219" fmla="*/ 1460759 w 6694811"/>
              <a:gd name="connsiteY1-220" fmla="*/ 564 h 831290"/>
              <a:gd name="connsiteX2-221" fmla="*/ 3448179 w 6694811"/>
              <a:gd name="connsiteY2-222" fmla="*/ 112531 h 831290"/>
              <a:gd name="connsiteX3-223" fmla="*/ 5855056 w 6694811"/>
              <a:gd name="connsiteY3-224" fmla="*/ 571606 h 831290"/>
              <a:gd name="connsiteX4-225" fmla="*/ 6694811 w 6694811"/>
              <a:gd name="connsiteY4-226" fmla="*/ 775307 h 831290"/>
              <a:gd name="connsiteX5-227" fmla="*/ 0 w 6694811"/>
              <a:gd name="connsiteY5-228" fmla="*/ 831290 h 831290"/>
              <a:gd name="connsiteX6-229" fmla="*/ 0 w 6694811"/>
              <a:gd name="connsiteY6-230" fmla="*/ 207712 h 831290"/>
              <a:gd name="connsiteX0-231" fmla="*/ 0 w 6694811"/>
              <a:gd name="connsiteY0-232" fmla="*/ 207712 h 831290"/>
              <a:gd name="connsiteX1-233" fmla="*/ 1460759 w 6694811"/>
              <a:gd name="connsiteY1-234" fmla="*/ 564 h 831290"/>
              <a:gd name="connsiteX2-235" fmla="*/ 3448179 w 6694811"/>
              <a:gd name="connsiteY2-236" fmla="*/ 112531 h 831290"/>
              <a:gd name="connsiteX3-237" fmla="*/ 5855056 w 6694811"/>
              <a:gd name="connsiteY3-238" fmla="*/ 571606 h 831290"/>
              <a:gd name="connsiteX4-239" fmla="*/ 6694811 w 6694811"/>
              <a:gd name="connsiteY4-240" fmla="*/ 775307 h 831290"/>
              <a:gd name="connsiteX5-241" fmla="*/ 0 w 6694811"/>
              <a:gd name="connsiteY5-242" fmla="*/ 831290 h 831290"/>
              <a:gd name="connsiteX6-243" fmla="*/ 0 w 6694811"/>
              <a:gd name="connsiteY6-244" fmla="*/ 207712 h 831290"/>
              <a:gd name="connsiteX0-245" fmla="*/ 0 w 6694811"/>
              <a:gd name="connsiteY0-246" fmla="*/ 207712 h 831290"/>
              <a:gd name="connsiteX1-247" fmla="*/ 1460759 w 6694811"/>
              <a:gd name="connsiteY1-248" fmla="*/ 564 h 831290"/>
              <a:gd name="connsiteX2-249" fmla="*/ 3448179 w 6694811"/>
              <a:gd name="connsiteY2-250" fmla="*/ 112531 h 831290"/>
              <a:gd name="connsiteX3-251" fmla="*/ 5855056 w 6694811"/>
              <a:gd name="connsiteY3-252" fmla="*/ 571606 h 831290"/>
              <a:gd name="connsiteX4-253" fmla="*/ 6694811 w 6694811"/>
              <a:gd name="connsiteY4-254" fmla="*/ 775307 h 831290"/>
              <a:gd name="connsiteX5-255" fmla="*/ 1936620 w 6694811"/>
              <a:gd name="connsiteY5-256" fmla="*/ 616384 h 831290"/>
              <a:gd name="connsiteX6-257" fmla="*/ 0 w 6694811"/>
              <a:gd name="connsiteY6-258" fmla="*/ 831290 h 831290"/>
              <a:gd name="connsiteX7" fmla="*/ 0 w 6694811"/>
              <a:gd name="connsiteY7" fmla="*/ 207712 h 831290"/>
              <a:gd name="connsiteX0-259" fmla="*/ 0 w 6694811"/>
              <a:gd name="connsiteY0-260" fmla="*/ 207712 h 776202"/>
              <a:gd name="connsiteX1-261" fmla="*/ 1460759 w 6694811"/>
              <a:gd name="connsiteY1-262" fmla="*/ 564 h 776202"/>
              <a:gd name="connsiteX2-263" fmla="*/ 3448179 w 6694811"/>
              <a:gd name="connsiteY2-264" fmla="*/ 112531 h 776202"/>
              <a:gd name="connsiteX3-265" fmla="*/ 5855056 w 6694811"/>
              <a:gd name="connsiteY3-266" fmla="*/ 571606 h 776202"/>
              <a:gd name="connsiteX4-267" fmla="*/ 6694811 w 6694811"/>
              <a:gd name="connsiteY4-268" fmla="*/ 775307 h 776202"/>
              <a:gd name="connsiteX5-269" fmla="*/ 1936620 w 6694811"/>
              <a:gd name="connsiteY5-270" fmla="*/ 616384 h 776202"/>
              <a:gd name="connsiteX6-271" fmla="*/ 0 w 6694811"/>
              <a:gd name="connsiteY6-272" fmla="*/ 626017 h 776202"/>
              <a:gd name="connsiteX7-273" fmla="*/ 0 w 6694811"/>
              <a:gd name="connsiteY7-274" fmla="*/ 207712 h 776202"/>
              <a:gd name="connsiteX0-275" fmla="*/ 0 w 6694811"/>
              <a:gd name="connsiteY0-276" fmla="*/ 207712 h 776202"/>
              <a:gd name="connsiteX1-277" fmla="*/ 1460759 w 6694811"/>
              <a:gd name="connsiteY1-278" fmla="*/ 564 h 776202"/>
              <a:gd name="connsiteX2-279" fmla="*/ 3448179 w 6694811"/>
              <a:gd name="connsiteY2-280" fmla="*/ 112531 h 776202"/>
              <a:gd name="connsiteX3-281" fmla="*/ 5855056 w 6694811"/>
              <a:gd name="connsiteY3-282" fmla="*/ 571606 h 776202"/>
              <a:gd name="connsiteX4-283" fmla="*/ 6694811 w 6694811"/>
              <a:gd name="connsiteY4-284" fmla="*/ 775307 h 776202"/>
              <a:gd name="connsiteX5-285" fmla="*/ 1936620 w 6694811"/>
              <a:gd name="connsiteY5-286" fmla="*/ 616384 h 776202"/>
              <a:gd name="connsiteX6-287" fmla="*/ 9330 w 6694811"/>
              <a:gd name="connsiteY6-288" fmla="*/ 523380 h 776202"/>
              <a:gd name="connsiteX7-289" fmla="*/ 0 w 6694811"/>
              <a:gd name="connsiteY7-290" fmla="*/ 207712 h 776202"/>
              <a:gd name="connsiteX0-291" fmla="*/ 9331 w 6704142"/>
              <a:gd name="connsiteY0-292" fmla="*/ 207712 h 776202"/>
              <a:gd name="connsiteX1-293" fmla="*/ 1470090 w 6704142"/>
              <a:gd name="connsiteY1-294" fmla="*/ 564 h 776202"/>
              <a:gd name="connsiteX2-295" fmla="*/ 3457510 w 6704142"/>
              <a:gd name="connsiteY2-296" fmla="*/ 112531 h 776202"/>
              <a:gd name="connsiteX3-297" fmla="*/ 5864387 w 6704142"/>
              <a:gd name="connsiteY3-298" fmla="*/ 571606 h 776202"/>
              <a:gd name="connsiteX4-299" fmla="*/ 6704142 w 6704142"/>
              <a:gd name="connsiteY4-300" fmla="*/ 775307 h 776202"/>
              <a:gd name="connsiteX5-301" fmla="*/ 1945951 w 6704142"/>
              <a:gd name="connsiteY5-302" fmla="*/ 616384 h 776202"/>
              <a:gd name="connsiteX6-303" fmla="*/ 0 w 6704142"/>
              <a:gd name="connsiteY6-304" fmla="*/ 570033 h 776202"/>
              <a:gd name="connsiteX7-305" fmla="*/ 9331 w 6704142"/>
              <a:gd name="connsiteY7-306" fmla="*/ 207712 h 776202"/>
              <a:gd name="connsiteX0-307" fmla="*/ 0 w 6694811"/>
              <a:gd name="connsiteY0-308" fmla="*/ 207712 h 776202"/>
              <a:gd name="connsiteX1-309" fmla="*/ 1460759 w 6694811"/>
              <a:gd name="connsiteY1-310" fmla="*/ 564 h 776202"/>
              <a:gd name="connsiteX2-311" fmla="*/ 3448179 w 6694811"/>
              <a:gd name="connsiteY2-312" fmla="*/ 112531 h 776202"/>
              <a:gd name="connsiteX3-313" fmla="*/ 5855056 w 6694811"/>
              <a:gd name="connsiteY3-314" fmla="*/ 571606 h 776202"/>
              <a:gd name="connsiteX4-315" fmla="*/ 6694811 w 6694811"/>
              <a:gd name="connsiteY4-316" fmla="*/ 775307 h 776202"/>
              <a:gd name="connsiteX5-317" fmla="*/ 1936620 w 6694811"/>
              <a:gd name="connsiteY5-318" fmla="*/ 616384 h 776202"/>
              <a:gd name="connsiteX6-319" fmla="*/ 0 w 6694811"/>
              <a:gd name="connsiteY6-320" fmla="*/ 588695 h 776202"/>
              <a:gd name="connsiteX7-321" fmla="*/ 0 w 6694811"/>
              <a:gd name="connsiteY7-322" fmla="*/ 207712 h 776202"/>
              <a:gd name="connsiteX0-323" fmla="*/ 0 w 6694811"/>
              <a:gd name="connsiteY0-324" fmla="*/ 207712 h 776202"/>
              <a:gd name="connsiteX1-325" fmla="*/ 1460759 w 6694811"/>
              <a:gd name="connsiteY1-326" fmla="*/ 564 h 776202"/>
              <a:gd name="connsiteX2-327" fmla="*/ 3448179 w 6694811"/>
              <a:gd name="connsiteY2-328" fmla="*/ 112531 h 776202"/>
              <a:gd name="connsiteX3-329" fmla="*/ 5855056 w 6694811"/>
              <a:gd name="connsiteY3-330" fmla="*/ 571606 h 776202"/>
              <a:gd name="connsiteX4-331" fmla="*/ 6694811 w 6694811"/>
              <a:gd name="connsiteY4-332" fmla="*/ 775307 h 776202"/>
              <a:gd name="connsiteX5-333" fmla="*/ 1936620 w 6694811"/>
              <a:gd name="connsiteY5-334" fmla="*/ 616384 h 776202"/>
              <a:gd name="connsiteX6-335" fmla="*/ 0 w 6694811"/>
              <a:gd name="connsiteY6-336" fmla="*/ 588695 h 776202"/>
              <a:gd name="connsiteX7-337" fmla="*/ 0 w 6694811"/>
              <a:gd name="connsiteY7-338" fmla="*/ 207712 h 776202"/>
              <a:gd name="connsiteX0-339" fmla="*/ 0 w 6694811"/>
              <a:gd name="connsiteY0-340" fmla="*/ 207712 h 776202"/>
              <a:gd name="connsiteX1-341" fmla="*/ 1460759 w 6694811"/>
              <a:gd name="connsiteY1-342" fmla="*/ 564 h 776202"/>
              <a:gd name="connsiteX2-343" fmla="*/ 3448179 w 6694811"/>
              <a:gd name="connsiteY2-344" fmla="*/ 112531 h 776202"/>
              <a:gd name="connsiteX3-345" fmla="*/ 5855056 w 6694811"/>
              <a:gd name="connsiteY3-346" fmla="*/ 571606 h 776202"/>
              <a:gd name="connsiteX4-347" fmla="*/ 6694811 w 6694811"/>
              <a:gd name="connsiteY4-348" fmla="*/ 775307 h 776202"/>
              <a:gd name="connsiteX5-349" fmla="*/ 1936620 w 6694811"/>
              <a:gd name="connsiteY5-350" fmla="*/ 616384 h 776202"/>
              <a:gd name="connsiteX6-351" fmla="*/ 0 w 6694811"/>
              <a:gd name="connsiteY6-352" fmla="*/ 588695 h 776202"/>
              <a:gd name="connsiteX7-353" fmla="*/ 0 w 6694811"/>
              <a:gd name="connsiteY7-354" fmla="*/ 207712 h 776202"/>
              <a:gd name="connsiteX0-355" fmla="*/ 0 w 6694811"/>
              <a:gd name="connsiteY0-356" fmla="*/ 207712 h 775898"/>
              <a:gd name="connsiteX1-357" fmla="*/ 1460759 w 6694811"/>
              <a:gd name="connsiteY1-358" fmla="*/ 564 h 775898"/>
              <a:gd name="connsiteX2-359" fmla="*/ 3448179 w 6694811"/>
              <a:gd name="connsiteY2-360" fmla="*/ 112531 h 775898"/>
              <a:gd name="connsiteX3-361" fmla="*/ 5855056 w 6694811"/>
              <a:gd name="connsiteY3-362" fmla="*/ 571606 h 775898"/>
              <a:gd name="connsiteX4-363" fmla="*/ 6694811 w 6694811"/>
              <a:gd name="connsiteY4-364" fmla="*/ 775307 h 775898"/>
              <a:gd name="connsiteX5-365" fmla="*/ 2384489 w 6694811"/>
              <a:gd name="connsiteY5-366" fmla="*/ 513748 h 775898"/>
              <a:gd name="connsiteX6-367" fmla="*/ 0 w 6694811"/>
              <a:gd name="connsiteY6-368" fmla="*/ 588695 h 775898"/>
              <a:gd name="connsiteX7-369" fmla="*/ 0 w 6694811"/>
              <a:gd name="connsiteY7-370" fmla="*/ 207712 h 775898"/>
              <a:gd name="connsiteX0-371" fmla="*/ 0 w 6694811"/>
              <a:gd name="connsiteY0-372" fmla="*/ 207712 h 775748"/>
              <a:gd name="connsiteX1-373" fmla="*/ 1460759 w 6694811"/>
              <a:gd name="connsiteY1-374" fmla="*/ 564 h 775748"/>
              <a:gd name="connsiteX2-375" fmla="*/ 3448179 w 6694811"/>
              <a:gd name="connsiteY2-376" fmla="*/ 112531 h 775748"/>
              <a:gd name="connsiteX3-377" fmla="*/ 5855056 w 6694811"/>
              <a:gd name="connsiteY3-378" fmla="*/ 571606 h 775748"/>
              <a:gd name="connsiteX4-379" fmla="*/ 6694811 w 6694811"/>
              <a:gd name="connsiteY4-380" fmla="*/ 775307 h 775748"/>
              <a:gd name="connsiteX5-381" fmla="*/ 2440473 w 6694811"/>
              <a:gd name="connsiteY5-382" fmla="*/ 411111 h 775748"/>
              <a:gd name="connsiteX6-383" fmla="*/ 0 w 6694811"/>
              <a:gd name="connsiteY6-384" fmla="*/ 588695 h 775748"/>
              <a:gd name="connsiteX7-385" fmla="*/ 0 w 6694811"/>
              <a:gd name="connsiteY7-386" fmla="*/ 207712 h 775748"/>
              <a:gd name="connsiteX0-387" fmla="*/ 0 w 6694811"/>
              <a:gd name="connsiteY0-388" fmla="*/ 207712 h 775703"/>
              <a:gd name="connsiteX1-389" fmla="*/ 1460759 w 6694811"/>
              <a:gd name="connsiteY1-390" fmla="*/ 564 h 775703"/>
              <a:gd name="connsiteX2-391" fmla="*/ 3448179 w 6694811"/>
              <a:gd name="connsiteY2-392" fmla="*/ 112531 h 775703"/>
              <a:gd name="connsiteX3-393" fmla="*/ 5855056 w 6694811"/>
              <a:gd name="connsiteY3-394" fmla="*/ 571606 h 775703"/>
              <a:gd name="connsiteX4-395" fmla="*/ 6694811 w 6694811"/>
              <a:gd name="connsiteY4-396" fmla="*/ 775307 h 775703"/>
              <a:gd name="connsiteX5-397" fmla="*/ 2440473 w 6694811"/>
              <a:gd name="connsiteY5-398" fmla="*/ 364458 h 775703"/>
              <a:gd name="connsiteX6-399" fmla="*/ 0 w 6694811"/>
              <a:gd name="connsiteY6-400" fmla="*/ 588695 h 775703"/>
              <a:gd name="connsiteX7-401" fmla="*/ 0 w 6694811"/>
              <a:gd name="connsiteY7-402" fmla="*/ 207712 h 775703"/>
              <a:gd name="connsiteX0-403" fmla="*/ 0 w 6694811"/>
              <a:gd name="connsiteY0-404" fmla="*/ 207712 h 775748"/>
              <a:gd name="connsiteX1-405" fmla="*/ 1460759 w 6694811"/>
              <a:gd name="connsiteY1-406" fmla="*/ 564 h 775748"/>
              <a:gd name="connsiteX2-407" fmla="*/ 3448179 w 6694811"/>
              <a:gd name="connsiteY2-408" fmla="*/ 112531 h 775748"/>
              <a:gd name="connsiteX3-409" fmla="*/ 5855056 w 6694811"/>
              <a:gd name="connsiteY3-410" fmla="*/ 571606 h 775748"/>
              <a:gd name="connsiteX4-411" fmla="*/ 6694811 w 6694811"/>
              <a:gd name="connsiteY4-412" fmla="*/ 775307 h 775748"/>
              <a:gd name="connsiteX5-413" fmla="*/ 2477795 w 6694811"/>
              <a:gd name="connsiteY5-414" fmla="*/ 411111 h 775748"/>
              <a:gd name="connsiteX6-415" fmla="*/ 0 w 6694811"/>
              <a:gd name="connsiteY6-416" fmla="*/ 588695 h 775748"/>
              <a:gd name="connsiteX7-417" fmla="*/ 0 w 6694811"/>
              <a:gd name="connsiteY7-418" fmla="*/ 207712 h 775748"/>
              <a:gd name="connsiteX0-419" fmla="*/ 0 w 6694811"/>
              <a:gd name="connsiteY0-420" fmla="*/ 207712 h 775720"/>
              <a:gd name="connsiteX1-421" fmla="*/ 1460759 w 6694811"/>
              <a:gd name="connsiteY1-422" fmla="*/ 564 h 775720"/>
              <a:gd name="connsiteX2-423" fmla="*/ 3448179 w 6694811"/>
              <a:gd name="connsiteY2-424" fmla="*/ 112531 h 775720"/>
              <a:gd name="connsiteX3-425" fmla="*/ 5855056 w 6694811"/>
              <a:gd name="connsiteY3-426" fmla="*/ 571606 h 775720"/>
              <a:gd name="connsiteX4-427" fmla="*/ 6694811 w 6694811"/>
              <a:gd name="connsiteY4-428" fmla="*/ 775307 h 775720"/>
              <a:gd name="connsiteX5-429" fmla="*/ 2477795 w 6694811"/>
              <a:gd name="connsiteY5-430" fmla="*/ 383119 h 775720"/>
              <a:gd name="connsiteX6-431" fmla="*/ 0 w 6694811"/>
              <a:gd name="connsiteY6-432" fmla="*/ 588695 h 775720"/>
              <a:gd name="connsiteX7-433" fmla="*/ 0 w 6694811"/>
              <a:gd name="connsiteY7-434" fmla="*/ 207712 h 775720"/>
              <a:gd name="connsiteX0-435" fmla="*/ 0 w 6694811"/>
              <a:gd name="connsiteY0-436" fmla="*/ 207712 h 775780"/>
              <a:gd name="connsiteX1-437" fmla="*/ 1460759 w 6694811"/>
              <a:gd name="connsiteY1-438" fmla="*/ 564 h 775780"/>
              <a:gd name="connsiteX2-439" fmla="*/ 3448179 w 6694811"/>
              <a:gd name="connsiteY2-440" fmla="*/ 112531 h 775780"/>
              <a:gd name="connsiteX3-441" fmla="*/ 5855056 w 6694811"/>
              <a:gd name="connsiteY3-442" fmla="*/ 571606 h 775780"/>
              <a:gd name="connsiteX4-443" fmla="*/ 6694811 w 6694811"/>
              <a:gd name="connsiteY4-444" fmla="*/ 775307 h 775780"/>
              <a:gd name="connsiteX5-445" fmla="*/ 2477795 w 6694811"/>
              <a:gd name="connsiteY5-446" fmla="*/ 383119 h 775780"/>
              <a:gd name="connsiteX6-447" fmla="*/ 0 w 6694811"/>
              <a:gd name="connsiteY6-448" fmla="*/ 588695 h 775780"/>
              <a:gd name="connsiteX7-449" fmla="*/ 0 w 6694811"/>
              <a:gd name="connsiteY7-450" fmla="*/ 207712 h 775780"/>
              <a:gd name="connsiteX0-451" fmla="*/ 0 w 6694811"/>
              <a:gd name="connsiteY0-452" fmla="*/ 207712 h 807843"/>
              <a:gd name="connsiteX1-453" fmla="*/ 1460759 w 6694811"/>
              <a:gd name="connsiteY1-454" fmla="*/ 564 h 807843"/>
              <a:gd name="connsiteX2-455" fmla="*/ 3448179 w 6694811"/>
              <a:gd name="connsiteY2-456" fmla="*/ 112531 h 807843"/>
              <a:gd name="connsiteX3-457" fmla="*/ 5855056 w 6694811"/>
              <a:gd name="connsiteY3-458" fmla="*/ 571606 h 807843"/>
              <a:gd name="connsiteX4-459" fmla="*/ 6694811 w 6694811"/>
              <a:gd name="connsiteY4-460" fmla="*/ 775307 h 807843"/>
              <a:gd name="connsiteX5-461" fmla="*/ 5435600 w 6694811"/>
              <a:gd name="connsiteY5-462" fmla="*/ 775005 h 807843"/>
              <a:gd name="connsiteX6-463" fmla="*/ 2477795 w 6694811"/>
              <a:gd name="connsiteY6-464" fmla="*/ 383119 h 807843"/>
              <a:gd name="connsiteX7-465" fmla="*/ 0 w 6694811"/>
              <a:gd name="connsiteY7-466" fmla="*/ 588695 h 807843"/>
              <a:gd name="connsiteX8" fmla="*/ 0 w 6694811"/>
              <a:gd name="connsiteY8" fmla="*/ 207712 h 807843"/>
              <a:gd name="connsiteX0-467" fmla="*/ 0 w 6694811"/>
              <a:gd name="connsiteY0-468" fmla="*/ 207712 h 807843"/>
              <a:gd name="connsiteX1-469" fmla="*/ 1460759 w 6694811"/>
              <a:gd name="connsiteY1-470" fmla="*/ 564 h 807843"/>
              <a:gd name="connsiteX2-471" fmla="*/ 3448179 w 6694811"/>
              <a:gd name="connsiteY2-472" fmla="*/ 112531 h 807843"/>
              <a:gd name="connsiteX3-473" fmla="*/ 5855056 w 6694811"/>
              <a:gd name="connsiteY3-474" fmla="*/ 571606 h 807843"/>
              <a:gd name="connsiteX4-475" fmla="*/ 6694811 w 6694811"/>
              <a:gd name="connsiteY4-476" fmla="*/ 775307 h 807843"/>
              <a:gd name="connsiteX5-477" fmla="*/ 5435600 w 6694811"/>
              <a:gd name="connsiteY5-478" fmla="*/ 775005 h 807843"/>
              <a:gd name="connsiteX6-479" fmla="*/ 2477795 w 6694811"/>
              <a:gd name="connsiteY6-480" fmla="*/ 383119 h 807843"/>
              <a:gd name="connsiteX7-481" fmla="*/ 0 w 6694811"/>
              <a:gd name="connsiteY7-482" fmla="*/ 588695 h 807843"/>
              <a:gd name="connsiteX8-483" fmla="*/ 0 w 6694811"/>
              <a:gd name="connsiteY8-484" fmla="*/ 207712 h 807843"/>
              <a:gd name="connsiteX0-485" fmla="*/ 0 w 6694811"/>
              <a:gd name="connsiteY0-486" fmla="*/ 207712 h 807843"/>
              <a:gd name="connsiteX1-487" fmla="*/ 1460759 w 6694811"/>
              <a:gd name="connsiteY1-488" fmla="*/ 564 h 807843"/>
              <a:gd name="connsiteX2-489" fmla="*/ 3448179 w 6694811"/>
              <a:gd name="connsiteY2-490" fmla="*/ 112531 h 807843"/>
              <a:gd name="connsiteX3-491" fmla="*/ 5855056 w 6694811"/>
              <a:gd name="connsiteY3-492" fmla="*/ 571606 h 807843"/>
              <a:gd name="connsiteX4-493" fmla="*/ 6694811 w 6694811"/>
              <a:gd name="connsiteY4-494" fmla="*/ 775307 h 807843"/>
              <a:gd name="connsiteX5-495" fmla="*/ 5435600 w 6694811"/>
              <a:gd name="connsiteY5-496" fmla="*/ 775005 h 807843"/>
              <a:gd name="connsiteX6-497" fmla="*/ 2477795 w 6694811"/>
              <a:gd name="connsiteY6-498" fmla="*/ 383119 h 807843"/>
              <a:gd name="connsiteX7-499" fmla="*/ 0 w 6694811"/>
              <a:gd name="connsiteY7-500" fmla="*/ 588695 h 807843"/>
              <a:gd name="connsiteX8-501" fmla="*/ 0 w 6694811"/>
              <a:gd name="connsiteY8-502" fmla="*/ 207712 h 807843"/>
              <a:gd name="connsiteX0-503" fmla="*/ 0 w 6694811"/>
              <a:gd name="connsiteY0-504" fmla="*/ 207712 h 807843"/>
              <a:gd name="connsiteX1-505" fmla="*/ 1460759 w 6694811"/>
              <a:gd name="connsiteY1-506" fmla="*/ 564 h 807843"/>
              <a:gd name="connsiteX2-507" fmla="*/ 3448179 w 6694811"/>
              <a:gd name="connsiteY2-508" fmla="*/ 112531 h 807843"/>
              <a:gd name="connsiteX3-509" fmla="*/ 5855056 w 6694811"/>
              <a:gd name="connsiteY3-510" fmla="*/ 571606 h 807843"/>
              <a:gd name="connsiteX4-511" fmla="*/ 6694811 w 6694811"/>
              <a:gd name="connsiteY4-512" fmla="*/ 775307 h 807843"/>
              <a:gd name="connsiteX5-513" fmla="*/ 5435600 w 6694811"/>
              <a:gd name="connsiteY5-514" fmla="*/ 775005 h 807843"/>
              <a:gd name="connsiteX6-515" fmla="*/ 2477795 w 6694811"/>
              <a:gd name="connsiteY6-516" fmla="*/ 383119 h 807843"/>
              <a:gd name="connsiteX7-517" fmla="*/ 0 w 6694811"/>
              <a:gd name="connsiteY7-518" fmla="*/ 588695 h 807843"/>
              <a:gd name="connsiteX8-519" fmla="*/ 0 w 6694811"/>
              <a:gd name="connsiteY8-520" fmla="*/ 207712 h 807843"/>
              <a:gd name="connsiteX0-521" fmla="*/ 0 w 6694811"/>
              <a:gd name="connsiteY0-522" fmla="*/ 207712 h 820185"/>
              <a:gd name="connsiteX1-523" fmla="*/ 1460759 w 6694811"/>
              <a:gd name="connsiteY1-524" fmla="*/ 564 h 820185"/>
              <a:gd name="connsiteX2-525" fmla="*/ 3448179 w 6694811"/>
              <a:gd name="connsiteY2-526" fmla="*/ 112531 h 820185"/>
              <a:gd name="connsiteX3-527" fmla="*/ 5855056 w 6694811"/>
              <a:gd name="connsiteY3-528" fmla="*/ 571606 h 820185"/>
              <a:gd name="connsiteX4-529" fmla="*/ 6694811 w 6694811"/>
              <a:gd name="connsiteY4-530" fmla="*/ 775307 h 820185"/>
              <a:gd name="connsiteX5-531" fmla="*/ 5435600 w 6694811"/>
              <a:gd name="connsiteY5-532" fmla="*/ 775005 h 820185"/>
              <a:gd name="connsiteX6-533" fmla="*/ 2477795 w 6694811"/>
              <a:gd name="connsiteY6-534" fmla="*/ 383119 h 820185"/>
              <a:gd name="connsiteX7-535" fmla="*/ 0 w 6694811"/>
              <a:gd name="connsiteY7-536" fmla="*/ 588695 h 820185"/>
              <a:gd name="connsiteX8-537" fmla="*/ 0 w 6694811"/>
              <a:gd name="connsiteY8-538" fmla="*/ 207712 h 820185"/>
              <a:gd name="connsiteX0-539" fmla="*/ 0 w 6694811"/>
              <a:gd name="connsiteY0-540" fmla="*/ 207712 h 820185"/>
              <a:gd name="connsiteX1-541" fmla="*/ 1460759 w 6694811"/>
              <a:gd name="connsiteY1-542" fmla="*/ 564 h 820185"/>
              <a:gd name="connsiteX2-543" fmla="*/ 3448179 w 6694811"/>
              <a:gd name="connsiteY2-544" fmla="*/ 112531 h 820185"/>
              <a:gd name="connsiteX3-545" fmla="*/ 5855056 w 6694811"/>
              <a:gd name="connsiteY3-546" fmla="*/ 571606 h 820185"/>
              <a:gd name="connsiteX4-547" fmla="*/ 6694811 w 6694811"/>
              <a:gd name="connsiteY4-548" fmla="*/ 775307 h 820185"/>
              <a:gd name="connsiteX5-549" fmla="*/ 5435600 w 6694811"/>
              <a:gd name="connsiteY5-550" fmla="*/ 775005 h 820185"/>
              <a:gd name="connsiteX6-551" fmla="*/ 2477795 w 6694811"/>
              <a:gd name="connsiteY6-552" fmla="*/ 383119 h 820185"/>
              <a:gd name="connsiteX7-553" fmla="*/ 0 w 6694811"/>
              <a:gd name="connsiteY7-554" fmla="*/ 588695 h 820185"/>
              <a:gd name="connsiteX8-555" fmla="*/ 0 w 6694811"/>
              <a:gd name="connsiteY8-556" fmla="*/ 207712 h 820185"/>
              <a:gd name="connsiteX0-557" fmla="*/ 0 w 6694811"/>
              <a:gd name="connsiteY0-558" fmla="*/ 207712 h 820185"/>
              <a:gd name="connsiteX1-559" fmla="*/ 1460759 w 6694811"/>
              <a:gd name="connsiteY1-560" fmla="*/ 564 h 820185"/>
              <a:gd name="connsiteX2-561" fmla="*/ 3448179 w 6694811"/>
              <a:gd name="connsiteY2-562" fmla="*/ 112531 h 820185"/>
              <a:gd name="connsiteX3-563" fmla="*/ 5855056 w 6694811"/>
              <a:gd name="connsiteY3-564" fmla="*/ 571606 h 820185"/>
              <a:gd name="connsiteX4-565" fmla="*/ 6694811 w 6694811"/>
              <a:gd name="connsiteY4-566" fmla="*/ 775307 h 820185"/>
              <a:gd name="connsiteX5-567" fmla="*/ 5435600 w 6694811"/>
              <a:gd name="connsiteY5-568" fmla="*/ 775005 h 820185"/>
              <a:gd name="connsiteX6-569" fmla="*/ 2477795 w 6694811"/>
              <a:gd name="connsiteY6-570" fmla="*/ 383119 h 820185"/>
              <a:gd name="connsiteX7-571" fmla="*/ 0 w 6694811"/>
              <a:gd name="connsiteY7-572" fmla="*/ 588695 h 820185"/>
              <a:gd name="connsiteX8-573" fmla="*/ 0 w 6694811"/>
              <a:gd name="connsiteY8-574" fmla="*/ 207712 h 820185"/>
              <a:gd name="connsiteX0-575" fmla="*/ 0 w 6694811"/>
              <a:gd name="connsiteY0-576" fmla="*/ 207712 h 820185"/>
              <a:gd name="connsiteX1-577" fmla="*/ 1460759 w 6694811"/>
              <a:gd name="connsiteY1-578" fmla="*/ 564 h 820185"/>
              <a:gd name="connsiteX2-579" fmla="*/ 3448179 w 6694811"/>
              <a:gd name="connsiteY2-580" fmla="*/ 112531 h 820185"/>
              <a:gd name="connsiteX3-581" fmla="*/ 5855056 w 6694811"/>
              <a:gd name="connsiteY3-582" fmla="*/ 571606 h 820185"/>
              <a:gd name="connsiteX4-583" fmla="*/ 6694811 w 6694811"/>
              <a:gd name="connsiteY4-584" fmla="*/ 775307 h 820185"/>
              <a:gd name="connsiteX5-585" fmla="*/ 5435600 w 6694811"/>
              <a:gd name="connsiteY5-586" fmla="*/ 775005 h 820185"/>
              <a:gd name="connsiteX6-587" fmla="*/ 2477795 w 6694811"/>
              <a:gd name="connsiteY6-588" fmla="*/ 383119 h 820185"/>
              <a:gd name="connsiteX7-589" fmla="*/ 0 w 6694811"/>
              <a:gd name="connsiteY7-590" fmla="*/ 588695 h 820185"/>
              <a:gd name="connsiteX8-591" fmla="*/ 0 w 6694811"/>
              <a:gd name="connsiteY8-592" fmla="*/ 207712 h 820185"/>
              <a:gd name="connsiteX0-593" fmla="*/ 0 w 6694811"/>
              <a:gd name="connsiteY0-594" fmla="*/ 207712 h 820185"/>
              <a:gd name="connsiteX1-595" fmla="*/ 1460759 w 6694811"/>
              <a:gd name="connsiteY1-596" fmla="*/ 564 h 820185"/>
              <a:gd name="connsiteX2-597" fmla="*/ 3448179 w 6694811"/>
              <a:gd name="connsiteY2-598" fmla="*/ 112531 h 820185"/>
              <a:gd name="connsiteX3-599" fmla="*/ 5855056 w 6694811"/>
              <a:gd name="connsiteY3-600" fmla="*/ 571606 h 820185"/>
              <a:gd name="connsiteX4-601" fmla="*/ 6694811 w 6694811"/>
              <a:gd name="connsiteY4-602" fmla="*/ 775307 h 820185"/>
              <a:gd name="connsiteX5-603" fmla="*/ 5528906 w 6694811"/>
              <a:gd name="connsiteY5-604" fmla="*/ 775005 h 820185"/>
              <a:gd name="connsiteX6-605" fmla="*/ 2477795 w 6694811"/>
              <a:gd name="connsiteY6-606" fmla="*/ 383119 h 820185"/>
              <a:gd name="connsiteX7-607" fmla="*/ 0 w 6694811"/>
              <a:gd name="connsiteY7-608" fmla="*/ 588695 h 820185"/>
              <a:gd name="connsiteX8-609" fmla="*/ 0 w 6694811"/>
              <a:gd name="connsiteY8-610" fmla="*/ 207712 h 820185"/>
              <a:gd name="connsiteX0-611" fmla="*/ 0 w 6694811"/>
              <a:gd name="connsiteY0-612" fmla="*/ 207712 h 807843"/>
              <a:gd name="connsiteX1-613" fmla="*/ 1460759 w 6694811"/>
              <a:gd name="connsiteY1-614" fmla="*/ 564 h 807843"/>
              <a:gd name="connsiteX2-615" fmla="*/ 3448179 w 6694811"/>
              <a:gd name="connsiteY2-616" fmla="*/ 112531 h 807843"/>
              <a:gd name="connsiteX3-617" fmla="*/ 5855056 w 6694811"/>
              <a:gd name="connsiteY3-618" fmla="*/ 571606 h 807843"/>
              <a:gd name="connsiteX4-619" fmla="*/ 6694811 w 6694811"/>
              <a:gd name="connsiteY4-620" fmla="*/ 775307 h 807843"/>
              <a:gd name="connsiteX5-621" fmla="*/ 5528906 w 6694811"/>
              <a:gd name="connsiteY5-622" fmla="*/ 775005 h 807843"/>
              <a:gd name="connsiteX6-623" fmla="*/ 2477795 w 6694811"/>
              <a:gd name="connsiteY6-624" fmla="*/ 383119 h 807843"/>
              <a:gd name="connsiteX7-625" fmla="*/ 0 w 6694811"/>
              <a:gd name="connsiteY7-626" fmla="*/ 588695 h 807843"/>
              <a:gd name="connsiteX8-627" fmla="*/ 0 w 6694811"/>
              <a:gd name="connsiteY8-628" fmla="*/ 207712 h 807843"/>
              <a:gd name="connsiteX0-629" fmla="*/ 0 w 6694811"/>
              <a:gd name="connsiteY0-630" fmla="*/ 207712 h 791435"/>
              <a:gd name="connsiteX1-631" fmla="*/ 1460759 w 6694811"/>
              <a:gd name="connsiteY1-632" fmla="*/ 564 h 791435"/>
              <a:gd name="connsiteX2-633" fmla="*/ 3448179 w 6694811"/>
              <a:gd name="connsiteY2-634" fmla="*/ 112531 h 791435"/>
              <a:gd name="connsiteX3-635" fmla="*/ 5855056 w 6694811"/>
              <a:gd name="connsiteY3-636" fmla="*/ 571606 h 791435"/>
              <a:gd name="connsiteX4-637" fmla="*/ 6694811 w 6694811"/>
              <a:gd name="connsiteY4-638" fmla="*/ 775307 h 791435"/>
              <a:gd name="connsiteX5-639" fmla="*/ 5528906 w 6694811"/>
              <a:gd name="connsiteY5-640" fmla="*/ 747013 h 791435"/>
              <a:gd name="connsiteX6-641" fmla="*/ 2477795 w 6694811"/>
              <a:gd name="connsiteY6-642" fmla="*/ 383119 h 791435"/>
              <a:gd name="connsiteX7-643" fmla="*/ 0 w 6694811"/>
              <a:gd name="connsiteY7-644" fmla="*/ 588695 h 791435"/>
              <a:gd name="connsiteX8-645" fmla="*/ 0 w 6694811"/>
              <a:gd name="connsiteY8-646" fmla="*/ 207712 h 791435"/>
              <a:gd name="connsiteX0-647" fmla="*/ 0 w 6694811"/>
              <a:gd name="connsiteY0-648" fmla="*/ 207712 h 791435"/>
              <a:gd name="connsiteX1-649" fmla="*/ 1460759 w 6694811"/>
              <a:gd name="connsiteY1-650" fmla="*/ 564 h 791435"/>
              <a:gd name="connsiteX2-651" fmla="*/ 3448179 w 6694811"/>
              <a:gd name="connsiteY2-652" fmla="*/ 112531 h 791435"/>
              <a:gd name="connsiteX3-653" fmla="*/ 5855056 w 6694811"/>
              <a:gd name="connsiteY3-654" fmla="*/ 571606 h 791435"/>
              <a:gd name="connsiteX4-655" fmla="*/ 6694811 w 6694811"/>
              <a:gd name="connsiteY4-656" fmla="*/ 775307 h 791435"/>
              <a:gd name="connsiteX5-657" fmla="*/ 5528906 w 6694811"/>
              <a:gd name="connsiteY5-658" fmla="*/ 747013 h 791435"/>
              <a:gd name="connsiteX6-659" fmla="*/ 2477795 w 6694811"/>
              <a:gd name="connsiteY6-660" fmla="*/ 383119 h 791435"/>
              <a:gd name="connsiteX7-661" fmla="*/ 0 w 6694811"/>
              <a:gd name="connsiteY7-662" fmla="*/ 588695 h 791435"/>
              <a:gd name="connsiteX8-663" fmla="*/ 0 w 6694811"/>
              <a:gd name="connsiteY8-664" fmla="*/ 207712 h 791435"/>
              <a:gd name="connsiteX0-665" fmla="*/ 0 w 6694811"/>
              <a:gd name="connsiteY0-666" fmla="*/ 207712 h 814444"/>
              <a:gd name="connsiteX1-667" fmla="*/ 1460759 w 6694811"/>
              <a:gd name="connsiteY1-668" fmla="*/ 564 h 814444"/>
              <a:gd name="connsiteX2-669" fmla="*/ 3448179 w 6694811"/>
              <a:gd name="connsiteY2-670" fmla="*/ 112531 h 814444"/>
              <a:gd name="connsiteX3-671" fmla="*/ 5855056 w 6694811"/>
              <a:gd name="connsiteY3-672" fmla="*/ 571606 h 814444"/>
              <a:gd name="connsiteX4-673" fmla="*/ 6694811 w 6694811"/>
              <a:gd name="connsiteY4-674" fmla="*/ 775307 h 814444"/>
              <a:gd name="connsiteX5-675" fmla="*/ 5482253 w 6694811"/>
              <a:gd name="connsiteY5-676" fmla="*/ 784335 h 814444"/>
              <a:gd name="connsiteX6-677" fmla="*/ 2477795 w 6694811"/>
              <a:gd name="connsiteY6-678" fmla="*/ 383119 h 814444"/>
              <a:gd name="connsiteX7-679" fmla="*/ 0 w 6694811"/>
              <a:gd name="connsiteY7-680" fmla="*/ 588695 h 814444"/>
              <a:gd name="connsiteX8-681" fmla="*/ 0 w 6694811"/>
              <a:gd name="connsiteY8-682" fmla="*/ 207712 h 814444"/>
              <a:gd name="connsiteX0-683" fmla="*/ 0 w 6694811"/>
              <a:gd name="connsiteY0-684" fmla="*/ 207712 h 851760"/>
              <a:gd name="connsiteX1-685" fmla="*/ 1460759 w 6694811"/>
              <a:gd name="connsiteY1-686" fmla="*/ 564 h 851760"/>
              <a:gd name="connsiteX2-687" fmla="*/ 3448179 w 6694811"/>
              <a:gd name="connsiteY2-688" fmla="*/ 112531 h 851760"/>
              <a:gd name="connsiteX3-689" fmla="*/ 5855056 w 6694811"/>
              <a:gd name="connsiteY3-690" fmla="*/ 571606 h 851760"/>
              <a:gd name="connsiteX4-691" fmla="*/ 6694811 w 6694811"/>
              <a:gd name="connsiteY4-692" fmla="*/ 775307 h 851760"/>
              <a:gd name="connsiteX5-693" fmla="*/ 5482253 w 6694811"/>
              <a:gd name="connsiteY5-694" fmla="*/ 784335 h 851760"/>
              <a:gd name="connsiteX6-695" fmla="*/ 2477795 w 6694811"/>
              <a:gd name="connsiteY6-696" fmla="*/ 383119 h 851760"/>
              <a:gd name="connsiteX7-697" fmla="*/ 0 w 6694811"/>
              <a:gd name="connsiteY7-698" fmla="*/ 588695 h 851760"/>
              <a:gd name="connsiteX8-699" fmla="*/ 0 w 6694811"/>
              <a:gd name="connsiteY8-700" fmla="*/ 207712 h 851760"/>
              <a:gd name="connsiteX0-701" fmla="*/ 0 w 6694811"/>
              <a:gd name="connsiteY0-702" fmla="*/ 213604 h 857652"/>
              <a:gd name="connsiteX1-703" fmla="*/ 1460759 w 6694811"/>
              <a:gd name="connsiteY1-704" fmla="*/ 6456 h 857652"/>
              <a:gd name="connsiteX2-705" fmla="*/ 3476171 w 6694811"/>
              <a:gd name="connsiteY2-706" fmla="*/ 81101 h 857652"/>
              <a:gd name="connsiteX3-707" fmla="*/ 5855056 w 6694811"/>
              <a:gd name="connsiteY3-708" fmla="*/ 577498 h 857652"/>
              <a:gd name="connsiteX4-709" fmla="*/ 6694811 w 6694811"/>
              <a:gd name="connsiteY4-710" fmla="*/ 781199 h 857652"/>
              <a:gd name="connsiteX5-711" fmla="*/ 5482253 w 6694811"/>
              <a:gd name="connsiteY5-712" fmla="*/ 790227 h 857652"/>
              <a:gd name="connsiteX6-713" fmla="*/ 2477795 w 6694811"/>
              <a:gd name="connsiteY6-714" fmla="*/ 389011 h 857652"/>
              <a:gd name="connsiteX7-715" fmla="*/ 0 w 6694811"/>
              <a:gd name="connsiteY7-716" fmla="*/ 594587 h 857652"/>
              <a:gd name="connsiteX8-717" fmla="*/ 0 w 6694811"/>
              <a:gd name="connsiteY8-718" fmla="*/ 213604 h 857652"/>
              <a:gd name="connsiteX0-719" fmla="*/ 0 w 6694811"/>
              <a:gd name="connsiteY0-720" fmla="*/ 213604 h 857652"/>
              <a:gd name="connsiteX1-721" fmla="*/ 1460759 w 6694811"/>
              <a:gd name="connsiteY1-722" fmla="*/ 6456 h 857652"/>
              <a:gd name="connsiteX2-723" fmla="*/ 3476171 w 6694811"/>
              <a:gd name="connsiteY2-724" fmla="*/ 81101 h 857652"/>
              <a:gd name="connsiteX3-725" fmla="*/ 5855056 w 6694811"/>
              <a:gd name="connsiteY3-726" fmla="*/ 577498 h 857652"/>
              <a:gd name="connsiteX4-727" fmla="*/ 6694811 w 6694811"/>
              <a:gd name="connsiteY4-728" fmla="*/ 781199 h 857652"/>
              <a:gd name="connsiteX5-729" fmla="*/ 5482253 w 6694811"/>
              <a:gd name="connsiteY5-730" fmla="*/ 790227 h 857652"/>
              <a:gd name="connsiteX6-731" fmla="*/ 2477795 w 6694811"/>
              <a:gd name="connsiteY6-732" fmla="*/ 389011 h 857652"/>
              <a:gd name="connsiteX7-733" fmla="*/ 0 w 6694811"/>
              <a:gd name="connsiteY7-734" fmla="*/ 594587 h 857652"/>
              <a:gd name="connsiteX8-735" fmla="*/ 0 w 6694811"/>
              <a:gd name="connsiteY8-736" fmla="*/ 213604 h 857652"/>
              <a:gd name="connsiteX0-737" fmla="*/ 0 w 6694811"/>
              <a:gd name="connsiteY0-738" fmla="*/ 225934 h 869982"/>
              <a:gd name="connsiteX1-739" fmla="*/ 1460759 w 6694811"/>
              <a:gd name="connsiteY1-740" fmla="*/ 18786 h 869982"/>
              <a:gd name="connsiteX2-741" fmla="*/ 3522824 w 6694811"/>
              <a:gd name="connsiteY2-742" fmla="*/ 65439 h 869982"/>
              <a:gd name="connsiteX3-743" fmla="*/ 5855056 w 6694811"/>
              <a:gd name="connsiteY3-744" fmla="*/ 589828 h 869982"/>
              <a:gd name="connsiteX4-745" fmla="*/ 6694811 w 6694811"/>
              <a:gd name="connsiteY4-746" fmla="*/ 793529 h 869982"/>
              <a:gd name="connsiteX5-747" fmla="*/ 5482253 w 6694811"/>
              <a:gd name="connsiteY5-748" fmla="*/ 802557 h 869982"/>
              <a:gd name="connsiteX6-749" fmla="*/ 2477795 w 6694811"/>
              <a:gd name="connsiteY6-750" fmla="*/ 401341 h 869982"/>
              <a:gd name="connsiteX7-751" fmla="*/ 0 w 6694811"/>
              <a:gd name="connsiteY7-752" fmla="*/ 606917 h 869982"/>
              <a:gd name="connsiteX8-753" fmla="*/ 0 w 6694811"/>
              <a:gd name="connsiteY8-754" fmla="*/ 225934 h 8699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273" y="connsiteY7-274"/>
              </a:cxn>
              <a:cxn ang="0">
                <a:pos x="connsiteX8-483" y="connsiteY8-484"/>
              </a:cxn>
            </a:cxnLst>
            <a:rect l="l" t="t" r="r" b="b"/>
            <a:pathLst>
              <a:path w="6694811" h="869982">
                <a:moveTo>
                  <a:pt x="0" y="225934"/>
                </a:moveTo>
                <a:cubicBezTo>
                  <a:pt x="496250" y="147554"/>
                  <a:pt x="833880" y="59844"/>
                  <a:pt x="1460759" y="18786"/>
                </a:cubicBezTo>
                <a:cubicBezTo>
                  <a:pt x="2154334" y="15676"/>
                  <a:pt x="2717282" y="-43419"/>
                  <a:pt x="3522824" y="65439"/>
                </a:cubicBezTo>
                <a:cubicBezTo>
                  <a:pt x="4661019" y="265117"/>
                  <a:pt x="4922135" y="380819"/>
                  <a:pt x="5855056" y="589828"/>
                </a:cubicBezTo>
                <a:lnTo>
                  <a:pt x="6694811" y="793529"/>
                </a:lnTo>
                <a:cubicBezTo>
                  <a:pt x="6587579" y="808768"/>
                  <a:pt x="6576976" y="951898"/>
                  <a:pt x="5482253" y="802557"/>
                </a:cubicBezTo>
                <a:cubicBezTo>
                  <a:pt x="4592805" y="625225"/>
                  <a:pt x="3346406" y="413731"/>
                  <a:pt x="2477795" y="401341"/>
                </a:cubicBezTo>
                <a:cubicBezTo>
                  <a:pt x="1626981" y="429434"/>
                  <a:pt x="1345336" y="401543"/>
                  <a:pt x="0" y="606917"/>
                </a:cubicBezTo>
                <a:lnTo>
                  <a:pt x="0" y="225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 dirty="0"/>
          </a:p>
        </p:txBody>
      </p:sp>
      <p:sp>
        <p:nvSpPr>
          <p:cNvPr id="5" name="矩形 4"/>
          <p:cNvSpPr/>
          <p:nvPr/>
        </p:nvSpPr>
        <p:spPr>
          <a:xfrm>
            <a:off x="8607755" y="5275560"/>
            <a:ext cx="9680246" cy="2015607"/>
          </a:xfrm>
          <a:custGeom>
            <a:avLst/>
            <a:gdLst>
              <a:gd name="connsiteX0" fmla="*/ 0 w 6229739"/>
              <a:gd name="connsiteY0" fmla="*/ 0 h 1045029"/>
              <a:gd name="connsiteX1" fmla="*/ 6229739 w 6229739"/>
              <a:gd name="connsiteY1" fmla="*/ 0 h 1045029"/>
              <a:gd name="connsiteX2" fmla="*/ 6229739 w 6229739"/>
              <a:gd name="connsiteY2" fmla="*/ 1045029 h 1045029"/>
              <a:gd name="connsiteX3" fmla="*/ 0 w 6229739"/>
              <a:gd name="connsiteY3" fmla="*/ 1045029 h 1045029"/>
              <a:gd name="connsiteX4" fmla="*/ 0 w 6229739"/>
              <a:gd name="connsiteY4" fmla="*/ 0 h 1045029"/>
              <a:gd name="connsiteX0-1" fmla="*/ 0 w 6229739"/>
              <a:gd name="connsiteY0-2" fmla="*/ 301 h 1045330"/>
              <a:gd name="connsiteX1-3" fmla="*/ 4820155 w 6229739"/>
              <a:gd name="connsiteY1-4" fmla="*/ 0 h 1045330"/>
              <a:gd name="connsiteX2-5" fmla="*/ 6229739 w 6229739"/>
              <a:gd name="connsiteY2-6" fmla="*/ 301 h 1045330"/>
              <a:gd name="connsiteX3-7" fmla="*/ 6229739 w 6229739"/>
              <a:gd name="connsiteY3-8" fmla="*/ 1045330 h 1045330"/>
              <a:gd name="connsiteX4-9" fmla="*/ 0 w 6229739"/>
              <a:gd name="connsiteY4-10" fmla="*/ 1045330 h 1045330"/>
              <a:gd name="connsiteX5" fmla="*/ 0 w 6229739"/>
              <a:gd name="connsiteY5" fmla="*/ 301 h 1045330"/>
              <a:gd name="connsiteX0-11" fmla="*/ 0 w 6229739"/>
              <a:gd name="connsiteY0-12" fmla="*/ 0 h 1045029"/>
              <a:gd name="connsiteX1-13" fmla="*/ 5165387 w 6229739"/>
              <a:gd name="connsiteY1-14" fmla="*/ 186312 h 1045029"/>
              <a:gd name="connsiteX2-15" fmla="*/ 6229739 w 6229739"/>
              <a:gd name="connsiteY2-16" fmla="*/ 0 h 1045029"/>
              <a:gd name="connsiteX3-17" fmla="*/ 6229739 w 6229739"/>
              <a:gd name="connsiteY3-18" fmla="*/ 1045029 h 1045029"/>
              <a:gd name="connsiteX4-19" fmla="*/ 0 w 6229739"/>
              <a:gd name="connsiteY4-20" fmla="*/ 1045029 h 1045029"/>
              <a:gd name="connsiteX5-21" fmla="*/ 0 w 6229739"/>
              <a:gd name="connsiteY5-22" fmla="*/ 0 h 1045029"/>
              <a:gd name="connsiteX0-23" fmla="*/ 0 w 6229739"/>
              <a:gd name="connsiteY0-24" fmla="*/ 4873 h 1049902"/>
              <a:gd name="connsiteX1-25" fmla="*/ 5165387 w 6229739"/>
              <a:gd name="connsiteY1-26" fmla="*/ 191185 h 1049902"/>
              <a:gd name="connsiteX2-27" fmla="*/ 6229739 w 6229739"/>
              <a:gd name="connsiteY2-28" fmla="*/ 4873 h 1049902"/>
              <a:gd name="connsiteX3-29" fmla="*/ 6229739 w 6229739"/>
              <a:gd name="connsiteY3-30" fmla="*/ 1049902 h 1049902"/>
              <a:gd name="connsiteX4-31" fmla="*/ 0 w 6229739"/>
              <a:gd name="connsiteY4-32" fmla="*/ 1049902 h 1049902"/>
              <a:gd name="connsiteX5-33" fmla="*/ 0 w 6229739"/>
              <a:gd name="connsiteY5-34" fmla="*/ 4873 h 1049902"/>
              <a:gd name="connsiteX0-35" fmla="*/ 0 w 6229739"/>
              <a:gd name="connsiteY0-36" fmla="*/ 37405 h 1082434"/>
              <a:gd name="connsiteX1-37" fmla="*/ 4736179 w 6229739"/>
              <a:gd name="connsiteY1-38" fmla="*/ 167734 h 1082434"/>
              <a:gd name="connsiteX2-39" fmla="*/ 6229739 w 6229739"/>
              <a:gd name="connsiteY2-40" fmla="*/ 37405 h 1082434"/>
              <a:gd name="connsiteX3-41" fmla="*/ 6229739 w 6229739"/>
              <a:gd name="connsiteY3-42" fmla="*/ 1082434 h 1082434"/>
              <a:gd name="connsiteX4-43" fmla="*/ 0 w 6229739"/>
              <a:gd name="connsiteY4-44" fmla="*/ 1082434 h 1082434"/>
              <a:gd name="connsiteX5-45" fmla="*/ 0 w 6229739"/>
              <a:gd name="connsiteY5-46" fmla="*/ 37405 h 1082434"/>
              <a:gd name="connsiteX0-47" fmla="*/ 0 w 6229739"/>
              <a:gd name="connsiteY0-48" fmla="*/ 37405 h 1082434"/>
              <a:gd name="connsiteX1-49" fmla="*/ 4736179 w 6229739"/>
              <a:gd name="connsiteY1-50" fmla="*/ 167734 h 1082434"/>
              <a:gd name="connsiteX2-51" fmla="*/ 6229739 w 6229739"/>
              <a:gd name="connsiteY2-52" fmla="*/ 37405 h 1082434"/>
              <a:gd name="connsiteX3-53" fmla="*/ 6229739 w 6229739"/>
              <a:gd name="connsiteY3-54" fmla="*/ 1082434 h 1082434"/>
              <a:gd name="connsiteX4-55" fmla="*/ 0 w 6229739"/>
              <a:gd name="connsiteY4-56" fmla="*/ 1082434 h 1082434"/>
              <a:gd name="connsiteX5-57" fmla="*/ 0 w 6229739"/>
              <a:gd name="connsiteY5-58" fmla="*/ 37405 h 1082434"/>
              <a:gd name="connsiteX0-59" fmla="*/ 0 w 6229739"/>
              <a:gd name="connsiteY0-60" fmla="*/ 74835 h 1119864"/>
              <a:gd name="connsiteX1-61" fmla="*/ 4736179 w 6229739"/>
              <a:gd name="connsiteY1-62" fmla="*/ 205164 h 1119864"/>
              <a:gd name="connsiteX2-63" fmla="*/ 6229739 w 6229739"/>
              <a:gd name="connsiteY2-64" fmla="*/ 74835 h 1119864"/>
              <a:gd name="connsiteX3-65" fmla="*/ 6229739 w 6229739"/>
              <a:gd name="connsiteY3-66" fmla="*/ 1119864 h 1119864"/>
              <a:gd name="connsiteX4-67" fmla="*/ 0 w 6229739"/>
              <a:gd name="connsiteY4-68" fmla="*/ 1119864 h 1119864"/>
              <a:gd name="connsiteX5-69" fmla="*/ 0 w 6229739"/>
              <a:gd name="connsiteY5-70" fmla="*/ 74835 h 1119864"/>
              <a:gd name="connsiteX0-71" fmla="*/ 0 w 6229739"/>
              <a:gd name="connsiteY0-72" fmla="*/ 29211 h 1074240"/>
              <a:gd name="connsiteX1-73" fmla="*/ 4736179 w 6229739"/>
              <a:gd name="connsiteY1-74" fmla="*/ 159540 h 1074240"/>
              <a:gd name="connsiteX2-75" fmla="*/ 6229739 w 6229739"/>
              <a:gd name="connsiteY2-76" fmla="*/ 29211 h 1074240"/>
              <a:gd name="connsiteX3-77" fmla="*/ 6229739 w 6229739"/>
              <a:gd name="connsiteY3-78" fmla="*/ 1074240 h 1074240"/>
              <a:gd name="connsiteX4-79" fmla="*/ 0 w 6229739"/>
              <a:gd name="connsiteY4-80" fmla="*/ 1074240 h 1074240"/>
              <a:gd name="connsiteX5-81" fmla="*/ 0 w 6229739"/>
              <a:gd name="connsiteY5-82" fmla="*/ 29211 h 1074240"/>
              <a:gd name="connsiteX0-83" fmla="*/ 0 w 6229739"/>
              <a:gd name="connsiteY0-84" fmla="*/ 23212 h 1068241"/>
              <a:gd name="connsiteX1-85" fmla="*/ 4736179 w 6229739"/>
              <a:gd name="connsiteY1-86" fmla="*/ 153541 h 1068241"/>
              <a:gd name="connsiteX2-87" fmla="*/ 6229739 w 6229739"/>
              <a:gd name="connsiteY2-88" fmla="*/ 23212 h 1068241"/>
              <a:gd name="connsiteX3-89" fmla="*/ 6229739 w 6229739"/>
              <a:gd name="connsiteY3-90" fmla="*/ 1068241 h 1068241"/>
              <a:gd name="connsiteX4-91" fmla="*/ 0 w 6229739"/>
              <a:gd name="connsiteY4-92" fmla="*/ 1068241 h 1068241"/>
              <a:gd name="connsiteX5-93" fmla="*/ 0 w 6229739"/>
              <a:gd name="connsiteY5-94" fmla="*/ 23212 h 1068241"/>
              <a:gd name="connsiteX0-95" fmla="*/ 0 w 6229739"/>
              <a:gd name="connsiteY0-96" fmla="*/ 23212 h 1068241"/>
              <a:gd name="connsiteX1-97" fmla="*/ 4736179 w 6229739"/>
              <a:gd name="connsiteY1-98" fmla="*/ 153541 h 1068241"/>
              <a:gd name="connsiteX2-99" fmla="*/ 6229739 w 6229739"/>
              <a:gd name="connsiteY2-100" fmla="*/ 23212 h 1068241"/>
              <a:gd name="connsiteX3-101" fmla="*/ 6229739 w 6229739"/>
              <a:gd name="connsiteY3-102" fmla="*/ 1068241 h 1068241"/>
              <a:gd name="connsiteX4-103" fmla="*/ 0 w 6229739"/>
              <a:gd name="connsiteY4-104" fmla="*/ 1068241 h 1068241"/>
              <a:gd name="connsiteX5-105" fmla="*/ 0 w 6229739"/>
              <a:gd name="connsiteY5-106" fmla="*/ 23212 h 1068241"/>
              <a:gd name="connsiteX0-107" fmla="*/ 0 w 6229739"/>
              <a:gd name="connsiteY0-108" fmla="*/ 23212 h 1068241"/>
              <a:gd name="connsiteX1-109" fmla="*/ 4736179 w 6229739"/>
              <a:gd name="connsiteY1-110" fmla="*/ 153541 h 1068241"/>
              <a:gd name="connsiteX2-111" fmla="*/ 6229739 w 6229739"/>
              <a:gd name="connsiteY2-112" fmla="*/ 23212 h 1068241"/>
              <a:gd name="connsiteX3-113" fmla="*/ 6229739 w 6229739"/>
              <a:gd name="connsiteY3-114" fmla="*/ 1068241 h 1068241"/>
              <a:gd name="connsiteX4-115" fmla="*/ 0 w 6229739"/>
              <a:gd name="connsiteY4-116" fmla="*/ 1068241 h 1068241"/>
              <a:gd name="connsiteX5-117" fmla="*/ 0 w 6229739"/>
              <a:gd name="connsiteY5-118" fmla="*/ 23212 h 1068241"/>
              <a:gd name="connsiteX0-119" fmla="*/ 1045028 w 6229739"/>
              <a:gd name="connsiteY0-120" fmla="*/ 573718 h 1068241"/>
              <a:gd name="connsiteX1-121" fmla="*/ 4736179 w 6229739"/>
              <a:gd name="connsiteY1-122" fmla="*/ 153541 h 1068241"/>
              <a:gd name="connsiteX2-123" fmla="*/ 6229739 w 6229739"/>
              <a:gd name="connsiteY2-124" fmla="*/ 23212 h 1068241"/>
              <a:gd name="connsiteX3-125" fmla="*/ 6229739 w 6229739"/>
              <a:gd name="connsiteY3-126" fmla="*/ 1068241 h 1068241"/>
              <a:gd name="connsiteX4-127" fmla="*/ 0 w 6229739"/>
              <a:gd name="connsiteY4-128" fmla="*/ 1068241 h 1068241"/>
              <a:gd name="connsiteX5-129" fmla="*/ 1045028 w 6229739"/>
              <a:gd name="connsiteY5-130" fmla="*/ 573718 h 1068241"/>
              <a:gd name="connsiteX0-131" fmla="*/ 1045028 w 6229739"/>
              <a:gd name="connsiteY0-132" fmla="*/ 573718 h 1068241"/>
              <a:gd name="connsiteX1-133" fmla="*/ 4736179 w 6229739"/>
              <a:gd name="connsiteY1-134" fmla="*/ 153541 h 1068241"/>
              <a:gd name="connsiteX2-135" fmla="*/ 6229739 w 6229739"/>
              <a:gd name="connsiteY2-136" fmla="*/ 23212 h 1068241"/>
              <a:gd name="connsiteX3-137" fmla="*/ 6229739 w 6229739"/>
              <a:gd name="connsiteY3-138" fmla="*/ 1068241 h 1068241"/>
              <a:gd name="connsiteX4-139" fmla="*/ 0 w 6229739"/>
              <a:gd name="connsiteY4-140" fmla="*/ 1068241 h 1068241"/>
              <a:gd name="connsiteX5-141" fmla="*/ 1045028 w 6229739"/>
              <a:gd name="connsiteY5-142" fmla="*/ 573718 h 1068241"/>
              <a:gd name="connsiteX0-143" fmla="*/ 1045028 w 6229739"/>
              <a:gd name="connsiteY0-144" fmla="*/ 573718 h 1068241"/>
              <a:gd name="connsiteX1-145" fmla="*/ 4736179 w 6229739"/>
              <a:gd name="connsiteY1-146" fmla="*/ 153541 h 1068241"/>
              <a:gd name="connsiteX2-147" fmla="*/ 6229739 w 6229739"/>
              <a:gd name="connsiteY2-148" fmla="*/ 23212 h 1068241"/>
              <a:gd name="connsiteX3-149" fmla="*/ 6229739 w 6229739"/>
              <a:gd name="connsiteY3-150" fmla="*/ 1068241 h 1068241"/>
              <a:gd name="connsiteX4-151" fmla="*/ 0 w 6229739"/>
              <a:gd name="connsiteY4-152" fmla="*/ 1068241 h 1068241"/>
              <a:gd name="connsiteX5-153" fmla="*/ 1045028 w 6229739"/>
              <a:gd name="connsiteY5-154" fmla="*/ 573718 h 1068241"/>
              <a:gd name="connsiteX0-155" fmla="*/ 1660848 w 6229739"/>
              <a:gd name="connsiteY0-156" fmla="*/ 573718 h 1068241"/>
              <a:gd name="connsiteX1-157" fmla="*/ 4736179 w 6229739"/>
              <a:gd name="connsiteY1-158" fmla="*/ 153541 h 1068241"/>
              <a:gd name="connsiteX2-159" fmla="*/ 6229739 w 6229739"/>
              <a:gd name="connsiteY2-160" fmla="*/ 23212 h 1068241"/>
              <a:gd name="connsiteX3-161" fmla="*/ 6229739 w 6229739"/>
              <a:gd name="connsiteY3-162" fmla="*/ 1068241 h 1068241"/>
              <a:gd name="connsiteX4-163" fmla="*/ 0 w 6229739"/>
              <a:gd name="connsiteY4-164" fmla="*/ 1068241 h 1068241"/>
              <a:gd name="connsiteX5-165" fmla="*/ 1660848 w 6229739"/>
              <a:gd name="connsiteY5-166" fmla="*/ 573718 h 1068241"/>
              <a:gd name="connsiteX0-167" fmla="*/ 1660848 w 6229739"/>
              <a:gd name="connsiteY0-168" fmla="*/ 573718 h 1068241"/>
              <a:gd name="connsiteX1-169" fmla="*/ 4736179 w 6229739"/>
              <a:gd name="connsiteY1-170" fmla="*/ 153541 h 1068241"/>
              <a:gd name="connsiteX2-171" fmla="*/ 6229739 w 6229739"/>
              <a:gd name="connsiteY2-172" fmla="*/ 23212 h 1068241"/>
              <a:gd name="connsiteX3-173" fmla="*/ 6229739 w 6229739"/>
              <a:gd name="connsiteY3-174" fmla="*/ 1068241 h 1068241"/>
              <a:gd name="connsiteX4-175" fmla="*/ 0 w 6229739"/>
              <a:gd name="connsiteY4-176" fmla="*/ 1068241 h 1068241"/>
              <a:gd name="connsiteX5-177" fmla="*/ 1660848 w 6229739"/>
              <a:gd name="connsiteY5-178" fmla="*/ 573718 h 1068241"/>
              <a:gd name="connsiteX0-179" fmla="*/ 1660848 w 6229739"/>
              <a:gd name="connsiteY0-180" fmla="*/ 573718 h 1068241"/>
              <a:gd name="connsiteX1-181" fmla="*/ 4736179 w 6229739"/>
              <a:gd name="connsiteY1-182" fmla="*/ 153541 h 1068241"/>
              <a:gd name="connsiteX2-183" fmla="*/ 6229739 w 6229739"/>
              <a:gd name="connsiteY2-184" fmla="*/ 23212 h 1068241"/>
              <a:gd name="connsiteX3-185" fmla="*/ 6229739 w 6229739"/>
              <a:gd name="connsiteY3-186" fmla="*/ 1068241 h 1068241"/>
              <a:gd name="connsiteX4-187" fmla="*/ 0 w 6229739"/>
              <a:gd name="connsiteY4-188" fmla="*/ 1068241 h 1068241"/>
              <a:gd name="connsiteX5-189" fmla="*/ 1660848 w 6229739"/>
              <a:gd name="connsiteY5-190" fmla="*/ 573718 h 1068241"/>
              <a:gd name="connsiteX0-191" fmla="*/ 1595534 w 6229739"/>
              <a:gd name="connsiteY0-192" fmla="*/ 825645 h 1068241"/>
              <a:gd name="connsiteX1-193" fmla="*/ 4736179 w 6229739"/>
              <a:gd name="connsiteY1-194" fmla="*/ 153541 h 1068241"/>
              <a:gd name="connsiteX2-195" fmla="*/ 6229739 w 6229739"/>
              <a:gd name="connsiteY2-196" fmla="*/ 23212 h 1068241"/>
              <a:gd name="connsiteX3-197" fmla="*/ 6229739 w 6229739"/>
              <a:gd name="connsiteY3-198" fmla="*/ 1068241 h 1068241"/>
              <a:gd name="connsiteX4-199" fmla="*/ 0 w 6229739"/>
              <a:gd name="connsiteY4-200" fmla="*/ 1068241 h 1068241"/>
              <a:gd name="connsiteX5-201" fmla="*/ 1595534 w 6229739"/>
              <a:gd name="connsiteY5-202" fmla="*/ 825645 h 1068241"/>
              <a:gd name="connsiteX0-203" fmla="*/ 1595534 w 6229739"/>
              <a:gd name="connsiteY0-204" fmla="*/ 825645 h 1068241"/>
              <a:gd name="connsiteX1-205" fmla="*/ 4736179 w 6229739"/>
              <a:gd name="connsiteY1-206" fmla="*/ 153541 h 1068241"/>
              <a:gd name="connsiteX2-207" fmla="*/ 6229739 w 6229739"/>
              <a:gd name="connsiteY2-208" fmla="*/ 23212 h 1068241"/>
              <a:gd name="connsiteX3-209" fmla="*/ 6229739 w 6229739"/>
              <a:gd name="connsiteY3-210" fmla="*/ 1068241 h 1068241"/>
              <a:gd name="connsiteX4-211" fmla="*/ 0 w 6229739"/>
              <a:gd name="connsiteY4-212" fmla="*/ 1068241 h 1068241"/>
              <a:gd name="connsiteX5-213" fmla="*/ 1595534 w 6229739"/>
              <a:gd name="connsiteY5-214" fmla="*/ 825645 h 1068241"/>
              <a:gd name="connsiteX0-215" fmla="*/ 1483567 w 6229739"/>
              <a:gd name="connsiteY0-216" fmla="*/ 806983 h 1068241"/>
              <a:gd name="connsiteX1-217" fmla="*/ 4736179 w 6229739"/>
              <a:gd name="connsiteY1-218" fmla="*/ 153541 h 1068241"/>
              <a:gd name="connsiteX2-219" fmla="*/ 6229739 w 6229739"/>
              <a:gd name="connsiteY2-220" fmla="*/ 23212 h 1068241"/>
              <a:gd name="connsiteX3-221" fmla="*/ 6229739 w 6229739"/>
              <a:gd name="connsiteY3-222" fmla="*/ 1068241 h 1068241"/>
              <a:gd name="connsiteX4-223" fmla="*/ 0 w 6229739"/>
              <a:gd name="connsiteY4-224" fmla="*/ 1068241 h 1068241"/>
              <a:gd name="connsiteX5-225" fmla="*/ 1483567 w 6229739"/>
              <a:gd name="connsiteY5-226" fmla="*/ 806983 h 1068241"/>
              <a:gd name="connsiteX0-227" fmla="*/ 1483567 w 6229739"/>
              <a:gd name="connsiteY0-228" fmla="*/ 806983 h 1068241"/>
              <a:gd name="connsiteX1-229" fmla="*/ 4736179 w 6229739"/>
              <a:gd name="connsiteY1-230" fmla="*/ 153541 h 1068241"/>
              <a:gd name="connsiteX2-231" fmla="*/ 6229739 w 6229739"/>
              <a:gd name="connsiteY2-232" fmla="*/ 23212 h 1068241"/>
              <a:gd name="connsiteX3-233" fmla="*/ 6229739 w 6229739"/>
              <a:gd name="connsiteY3-234" fmla="*/ 1068241 h 1068241"/>
              <a:gd name="connsiteX4-235" fmla="*/ 0 w 6229739"/>
              <a:gd name="connsiteY4-236" fmla="*/ 1068241 h 1068241"/>
              <a:gd name="connsiteX5-237" fmla="*/ 1483567 w 6229739"/>
              <a:gd name="connsiteY5-238" fmla="*/ 806983 h 1068241"/>
              <a:gd name="connsiteX0-239" fmla="*/ 1707502 w 6453674"/>
              <a:gd name="connsiteY0-240" fmla="*/ 806983 h 1068241"/>
              <a:gd name="connsiteX1-241" fmla="*/ 4960114 w 6453674"/>
              <a:gd name="connsiteY1-242" fmla="*/ 153541 h 1068241"/>
              <a:gd name="connsiteX2-243" fmla="*/ 6453674 w 6453674"/>
              <a:gd name="connsiteY2-244" fmla="*/ 23212 h 1068241"/>
              <a:gd name="connsiteX3-245" fmla="*/ 6453674 w 6453674"/>
              <a:gd name="connsiteY3-246" fmla="*/ 1068241 h 1068241"/>
              <a:gd name="connsiteX4-247" fmla="*/ 0 w 6453674"/>
              <a:gd name="connsiteY4-248" fmla="*/ 1002927 h 1068241"/>
              <a:gd name="connsiteX5-249" fmla="*/ 1707502 w 6453674"/>
              <a:gd name="connsiteY5-250" fmla="*/ 806983 h 1068241"/>
              <a:gd name="connsiteX0-251" fmla="*/ 1707502 w 6453674"/>
              <a:gd name="connsiteY0-252" fmla="*/ 806983 h 1068241"/>
              <a:gd name="connsiteX1-253" fmla="*/ 4960114 w 6453674"/>
              <a:gd name="connsiteY1-254" fmla="*/ 153541 h 1068241"/>
              <a:gd name="connsiteX2-255" fmla="*/ 6453674 w 6453674"/>
              <a:gd name="connsiteY2-256" fmla="*/ 23212 h 1068241"/>
              <a:gd name="connsiteX3-257" fmla="*/ 6453674 w 6453674"/>
              <a:gd name="connsiteY3-258" fmla="*/ 1068241 h 1068241"/>
              <a:gd name="connsiteX4-259" fmla="*/ 0 w 6453674"/>
              <a:gd name="connsiteY4-260" fmla="*/ 1002927 h 1068241"/>
              <a:gd name="connsiteX5-261" fmla="*/ 1707502 w 6453674"/>
              <a:gd name="connsiteY5-262" fmla="*/ 806983 h 1068241"/>
              <a:gd name="connsiteX0-263" fmla="*/ 1707502 w 6453674"/>
              <a:gd name="connsiteY0-264" fmla="*/ 806983 h 1208053"/>
              <a:gd name="connsiteX1-265" fmla="*/ 4960114 w 6453674"/>
              <a:gd name="connsiteY1-266" fmla="*/ 153541 h 1208053"/>
              <a:gd name="connsiteX2-267" fmla="*/ 6453674 w 6453674"/>
              <a:gd name="connsiteY2-268" fmla="*/ 23212 h 1208053"/>
              <a:gd name="connsiteX3-269" fmla="*/ 6453674 w 6453674"/>
              <a:gd name="connsiteY3-270" fmla="*/ 1068241 h 1208053"/>
              <a:gd name="connsiteX4-271" fmla="*/ 0 w 6453674"/>
              <a:gd name="connsiteY4-272" fmla="*/ 1002927 h 1208053"/>
              <a:gd name="connsiteX5-273" fmla="*/ 1707502 w 6453674"/>
              <a:gd name="connsiteY5-274" fmla="*/ 806983 h 1208053"/>
              <a:gd name="connsiteX0-275" fmla="*/ 1707502 w 6453674"/>
              <a:gd name="connsiteY0-276" fmla="*/ 806983 h 1303122"/>
              <a:gd name="connsiteX1-277" fmla="*/ 4960114 w 6453674"/>
              <a:gd name="connsiteY1-278" fmla="*/ 153541 h 1303122"/>
              <a:gd name="connsiteX2-279" fmla="*/ 6453674 w 6453674"/>
              <a:gd name="connsiteY2-280" fmla="*/ 23212 h 1303122"/>
              <a:gd name="connsiteX3-281" fmla="*/ 6453674 w 6453674"/>
              <a:gd name="connsiteY3-282" fmla="*/ 1068241 h 1303122"/>
              <a:gd name="connsiteX4-283" fmla="*/ 0 w 6453674"/>
              <a:gd name="connsiteY4-284" fmla="*/ 1002927 h 1303122"/>
              <a:gd name="connsiteX5-285" fmla="*/ 1707502 w 6453674"/>
              <a:gd name="connsiteY5-286" fmla="*/ 806983 h 1303122"/>
              <a:gd name="connsiteX0-287" fmla="*/ 1707502 w 6453674"/>
              <a:gd name="connsiteY0-288" fmla="*/ 806983 h 1373581"/>
              <a:gd name="connsiteX1-289" fmla="*/ 4960114 w 6453674"/>
              <a:gd name="connsiteY1-290" fmla="*/ 153541 h 1373581"/>
              <a:gd name="connsiteX2-291" fmla="*/ 6453674 w 6453674"/>
              <a:gd name="connsiteY2-292" fmla="*/ 23212 h 1373581"/>
              <a:gd name="connsiteX3-293" fmla="*/ 6453674 w 6453674"/>
              <a:gd name="connsiteY3-294" fmla="*/ 1068241 h 1373581"/>
              <a:gd name="connsiteX4-295" fmla="*/ 4572001 w 6453674"/>
              <a:gd name="connsiteY4-296" fmla="*/ 1372929 h 1373581"/>
              <a:gd name="connsiteX5-297" fmla="*/ 0 w 6453674"/>
              <a:gd name="connsiteY5-298" fmla="*/ 1002927 h 1373581"/>
              <a:gd name="connsiteX6" fmla="*/ 1707502 w 6453674"/>
              <a:gd name="connsiteY6" fmla="*/ 806983 h 1373581"/>
              <a:gd name="connsiteX0-299" fmla="*/ 1707502 w 6453674"/>
              <a:gd name="connsiteY0-300" fmla="*/ 806983 h 1372929"/>
              <a:gd name="connsiteX1-301" fmla="*/ 4960114 w 6453674"/>
              <a:gd name="connsiteY1-302" fmla="*/ 153541 h 1372929"/>
              <a:gd name="connsiteX2-303" fmla="*/ 6453674 w 6453674"/>
              <a:gd name="connsiteY2-304" fmla="*/ 23212 h 1372929"/>
              <a:gd name="connsiteX3-305" fmla="*/ 6453674 w 6453674"/>
              <a:gd name="connsiteY3-306" fmla="*/ 1068241 h 1372929"/>
              <a:gd name="connsiteX4-307" fmla="*/ 4572001 w 6453674"/>
              <a:gd name="connsiteY4-308" fmla="*/ 1372929 h 1372929"/>
              <a:gd name="connsiteX5-309" fmla="*/ 0 w 6453674"/>
              <a:gd name="connsiteY5-310" fmla="*/ 1002927 h 1372929"/>
              <a:gd name="connsiteX6-311" fmla="*/ 1707502 w 6453674"/>
              <a:gd name="connsiteY6-312" fmla="*/ 806983 h 1372929"/>
              <a:gd name="connsiteX0-313" fmla="*/ 1707502 w 6453674"/>
              <a:gd name="connsiteY0-314" fmla="*/ 806983 h 1111672"/>
              <a:gd name="connsiteX1-315" fmla="*/ 4960114 w 6453674"/>
              <a:gd name="connsiteY1-316" fmla="*/ 153541 h 1111672"/>
              <a:gd name="connsiteX2-317" fmla="*/ 6453674 w 6453674"/>
              <a:gd name="connsiteY2-318" fmla="*/ 23212 h 1111672"/>
              <a:gd name="connsiteX3-319" fmla="*/ 6453674 w 6453674"/>
              <a:gd name="connsiteY3-320" fmla="*/ 1068241 h 1111672"/>
              <a:gd name="connsiteX4-321" fmla="*/ 4711960 w 6453674"/>
              <a:gd name="connsiteY4-322" fmla="*/ 1111672 h 1111672"/>
              <a:gd name="connsiteX5-323" fmla="*/ 0 w 6453674"/>
              <a:gd name="connsiteY5-324" fmla="*/ 1002927 h 1111672"/>
              <a:gd name="connsiteX6-325" fmla="*/ 1707502 w 6453674"/>
              <a:gd name="connsiteY6-326" fmla="*/ 806983 h 1111672"/>
              <a:gd name="connsiteX0-327" fmla="*/ 1707502 w 6453674"/>
              <a:gd name="connsiteY0-328" fmla="*/ 806983 h 1111672"/>
              <a:gd name="connsiteX1-329" fmla="*/ 4960114 w 6453674"/>
              <a:gd name="connsiteY1-330" fmla="*/ 153541 h 1111672"/>
              <a:gd name="connsiteX2-331" fmla="*/ 6453674 w 6453674"/>
              <a:gd name="connsiteY2-332" fmla="*/ 23212 h 1111672"/>
              <a:gd name="connsiteX3-333" fmla="*/ 6435013 w 6453674"/>
              <a:gd name="connsiteY3-334" fmla="*/ 751000 h 1111672"/>
              <a:gd name="connsiteX4-335" fmla="*/ 4711960 w 6453674"/>
              <a:gd name="connsiteY4-336" fmla="*/ 1111672 h 1111672"/>
              <a:gd name="connsiteX5-337" fmla="*/ 0 w 6453674"/>
              <a:gd name="connsiteY5-338" fmla="*/ 1002927 h 1111672"/>
              <a:gd name="connsiteX6-339" fmla="*/ 1707502 w 6453674"/>
              <a:gd name="connsiteY6-340" fmla="*/ 806983 h 1111672"/>
              <a:gd name="connsiteX0-341" fmla="*/ 1707502 w 6472336"/>
              <a:gd name="connsiteY0-342" fmla="*/ 806983 h 1111672"/>
              <a:gd name="connsiteX1-343" fmla="*/ 4960114 w 6472336"/>
              <a:gd name="connsiteY1-344" fmla="*/ 153541 h 1111672"/>
              <a:gd name="connsiteX2-345" fmla="*/ 6453674 w 6472336"/>
              <a:gd name="connsiteY2-346" fmla="*/ 23212 h 1111672"/>
              <a:gd name="connsiteX3-347" fmla="*/ 6472336 w 6472336"/>
              <a:gd name="connsiteY3-348" fmla="*/ 545727 h 1111672"/>
              <a:gd name="connsiteX4-349" fmla="*/ 4711960 w 6472336"/>
              <a:gd name="connsiteY4-350" fmla="*/ 1111672 h 1111672"/>
              <a:gd name="connsiteX5-351" fmla="*/ 0 w 6472336"/>
              <a:gd name="connsiteY5-352" fmla="*/ 1002927 h 1111672"/>
              <a:gd name="connsiteX6-353" fmla="*/ 1707502 w 6472336"/>
              <a:gd name="connsiteY6-354" fmla="*/ 806983 h 1111672"/>
              <a:gd name="connsiteX0-355" fmla="*/ 1707502 w 6463005"/>
              <a:gd name="connsiteY0-356" fmla="*/ 806983 h 1111672"/>
              <a:gd name="connsiteX1-357" fmla="*/ 4960114 w 6463005"/>
              <a:gd name="connsiteY1-358" fmla="*/ 153541 h 1111672"/>
              <a:gd name="connsiteX2-359" fmla="*/ 6453674 w 6463005"/>
              <a:gd name="connsiteY2-360" fmla="*/ 23212 h 1111672"/>
              <a:gd name="connsiteX3-361" fmla="*/ 6463005 w 6463005"/>
              <a:gd name="connsiteY3-362" fmla="*/ 461751 h 1111672"/>
              <a:gd name="connsiteX4-363" fmla="*/ 4711960 w 6463005"/>
              <a:gd name="connsiteY4-364" fmla="*/ 1111672 h 1111672"/>
              <a:gd name="connsiteX5-365" fmla="*/ 0 w 6463005"/>
              <a:gd name="connsiteY5-366" fmla="*/ 1002927 h 1111672"/>
              <a:gd name="connsiteX6-367" fmla="*/ 1707502 w 6463005"/>
              <a:gd name="connsiteY6-368" fmla="*/ 806983 h 1111672"/>
              <a:gd name="connsiteX0-369" fmla="*/ 1707502 w 6453674"/>
              <a:gd name="connsiteY0-370" fmla="*/ 806983 h 1111672"/>
              <a:gd name="connsiteX1-371" fmla="*/ 4960114 w 6453674"/>
              <a:gd name="connsiteY1-372" fmla="*/ 153541 h 1111672"/>
              <a:gd name="connsiteX2-373" fmla="*/ 6453674 w 6453674"/>
              <a:gd name="connsiteY2-374" fmla="*/ 23212 h 1111672"/>
              <a:gd name="connsiteX3-375" fmla="*/ 6453674 w 6453674"/>
              <a:gd name="connsiteY3-376" fmla="*/ 564388 h 1111672"/>
              <a:gd name="connsiteX4-377" fmla="*/ 4711960 w 6453674"/>
              <a:gd name="connsiteY4-378" fmla="*/ 1111672 h 1111672"/>
              <a:gd name="connsiteX5-379" fmla="*/ 0 w 6453674"/>
              <a:gd name="connsiteY5-380" fmla="*/ 1002927 h 1111672"/>
              <a:gd name="connsiteX6-381" fmla="*/ 1707502 w 6453674"/>
              <a:gd name="connsiteY6-382" fmla="*/ 806983 h 1111672"/>
              <a:gd name="connsiteX0-383" fmla="*/ 1707502 w 6453674"/>
              <a:gd name="connsiteY0-384" fmla="*/ 806983 h 1111672"/>
              <a:gd name="connsiteX1-385" fmla="*/ 4960114 w 6453674"/>
              <a:gd name="connsiteY1-386" fmla="*/ 153541 h 1111672"/>
              <a:gd name="connsiteX2-387" fmla="*/ 6453674 w 6453674"/>
              <a:gd name="connsiteY2-388" fmla="*/ 23212 h 1111672"/>
              <a:gd name="connsiteX3-389" fmla="*/ 6453674 w 6453674"/>
              <a:gd name="connsiteY3-390" fmla="*/ 564388 h 1111672"/>
              <a:gd name="connsiteX4-391" fmla="*/ 4711960 w 6453674"/>
              <a:gd name="connsiteY4-392" fmla="*/ 1111672 h 1111672"/>
              <a:gd name="connsiteX5-393" fmla="*/ 0 w 6453674"/>
              <a:gd name="connsiteY5-394" fmla="*/ 1002927 h 1111672"/>
              <a:gd name="connsiteX6-395" fmla="*/ 1707502 w 6453674"/>
              <a:gd name="connsiteY6-396" fmla="*/ 806983 h 1111672"/>
              <a:gd name="connsiteX0-397" fmla="*/ 1707502 w 6453674"/>
              <a:gd name="connsiteY0-398" fmla="*/ 806983 h 1232970"/>
              <a:gd name="connsiteX1-399" fmla="*/ 4960114 w 6453674"/>
              <a:gd name="connsiteY1-400" fmla="*/ 153541 h 1232970"/>
              <a:gd name="connsiteX2-401" fmla="*/ 6453674 w 6453674"/>
              <a:gd name="connsiteY2-402" fmla="*/ 23212 h 1232970"/>
              <a:gd name="connsiteX3-403" fmla="*/ 6453674 w 6453674"/>
              <a:gd name="connsiteY3-404" fmla="*/ 564388 h 1232970"/>
              <a:gd name="connsiteX4-405" fmla="*/ 4320075 w 6453674"/>
              <a:gd name="connsiteY4-406" fmla="*/ 1232970 h 1232970"/>
              <a:gd name="connsiteX5-407" fmla="*/ 0 w 6453674"/>
              <a:gd name="connsiteY5-408" fmla="*/ 1002927 h 1232970"/>
              <a:gd name="connsiteX6-409" fmla="*/ 1707502 w 6453674"/>
              <a:gd name="connsiteY6-410" fmla="*/ 806983 h 1232970"/>
              <a:gd name="connsiteX0-411" fmla="*/ 1707502 w 6453674"/>
              <a:gd name="connsiteY0-412" fmla="*/ 806983 h 1232970"/>
              <a:gd name="connsiteX1-413" fmla="*/ 4960114 w 6453674"/>
              <a:gd name="connsiteY1-414" fmla="*/ 153541 h 1232970"/>
              <a:gd name="connsiteX2-415" fmla="*/ 6453674 w 6453674"/>
              <a:gd name="connsiteY2-416" fmla="*/ 23212 h 1232970"/>
              <a:gd name="connsiteX3-417" fmla="*/ 6453674 w 6453674"/>
              <a:gd name="connsiteY3-418" fmla="*/ 564388 h 1232970"/>
              <a:gd name="connsiteX4-419" fmla="*/ 4320075 w 6453674"/>
              <a:gd name="connsiteY4-420" fmla="*/ 1232970 h 1232970"/>
              <a:gd name="connsiteX5-421" fmla="*/ 0 w 6453674"/>
              <a:gd name="connsiteY5-422" fmla="*/ 1002927 h 1232970"/>
              <a:gd name="connsiteX6-423" fmla="*/ 1707502 w 6453674"/>
              <a:gd name="connsiteY6-424" fmla="*/ 806983 h 1232970"/>
              <a:gd name="connsiteX0-425" fmla="*/ 1707502 w 6453674"/>
              <a:gd name="connsiteY0-426" fmla="*/ 806983 h 1330804"/>
              <a:gd name="connsiteX1-427" fmla="*/ 4960114 w 6453674"/>
              <a:gd name="connsiteY1-428" fmla="*/ 153541 h 1330804"/>
              <a:gd name="connsiteX2-429" fmla="*/ 6453674 w 6453674"/>
              <a:gd name="connsiteY2-430" fmla="*/ 23212 h 1330804"/>
              <a:gd name="connsiteX3-431" fmla="*/ 6453674 w 6453674"/>
              <a:gd name="connsiteY3-432" fmla="*/ 564388 h 1330804"/>
              <a:gd name="connsiteX4-433" fmla="*/ 4320075 w 6453674"/>
              <a:gd name="connsiteY4-434" fmla="*/ 1232970 h 1330804"/>
              <a:gd name="connsiteX5-435" fmla="*/ 0 w 6453674"/>
              <a:gd name="connsiteY5-436" fmla="*/ 1002927 h 1330804"/>
              <a:gd name="connsiteX6-437" fmla="*/ 1707502 w 6453674"/>
              <a:gd name="connsiteY6-438" fmla="*/ 806983 h 1330804"/>
              <a:gd name="connsiteX0-439" fmla="*/ 1707502 w 6453674"/>
              <a:gd name="connsiteY0-440" fmla="*/ 817338 h 1341159"/>
              <a:gd name="connsiteX1-441" fmla="*/ 4950784 w 6453674"/>
              <a:gd name="connsiteY1-442" fmla="*/ 126574 h 1341159"/>
              <a:gd name="connsiteX2-443" fmla="*/ 6453674 w 6453674"/>
              <a:gd name="connsiteY2-444" fmla="*/ 33567 h 1341159"/>
              <a:gd name="connsiteX3-445" fmla="*/ 6453674 w 6453674"/>
              <a:gd name="connsiteY3-446" fmla="*/ 574743 h 1341159"/>
              <a:gd name="connsiteX4-447" fmla="*/ 4320075 w 6453674"/>
              <a:gd name="connsiteY4-448" fmla="*/ 1243325 h 1341159"/>
              <a:gd name="connsiteX5-449" fmla="*/ 0 w 6453674"/>
              <a:gd name="connsiteY5-450" fmla="*/ 1013282 h 1341159"/>
              <a:gd name="connsiteX6-451" fmla="*/ 1707502 w 6453674"/>
              <a:gd name="connsiteY6-452" fmla="*/ 817338 h 1341159"/>
              <a:gd name="connsiteX0-453" fmla="*/ 1707502 w 6453674"/>
              <a:gd name="connsiteY0-454" fmla="*/ 803005 h 1326826"/>
              <a:gd name="connsiteX1-455" fmla="*/ 4950784 w 6453674"/>
              <a:gd name="connsiteY1-456" fmla="*/ 112241 h 1326826"/>
              <a:gd name="connsiteX2-457" fmla="*/ 6453674 w 6453674"/>
              <a:gd name="connsiteY2-458" fmla="*/ 19234 h 1326826"/>
              <a:gd name="connsiteX3-459" fmla="*/ 6453674 w 6453674"/>
              <a:gd name="connsiteY3-460" fmla="*/ 560410 h 1326826"/>
              <a:gd name="connsiteX4-461" fmla="*/ 4320075 w 6453674"/>
              <a:gd name="connsiteY4-462" fmla="*/ 1228992 h 1326826"/>
              <a:gd name="connsiteX5-463" fmla="*/ 0 w 6453674"/>
              <a:gd name="connsiteY5-464" fmla="*/ 998949 h 1326826"/>
              <a:gd name="connsiteX6-465" fmla="*/ 1707502 w 6453674"/>
              <a:gd name="connsiteY6-466" fmla="*/ 803005 h 1326826"/>
              <a:gd name="connsiteX0-467" fmla="*/ 1707502 w 6453674"/>
              <a:gd name="connsiteY0-468" fmla="*/ 817338 h 1341159"/>
              <a:gd name="connsiteX1-469" fmla="*/ 4950784 w 6453674"/>
              <a:gd name="connsiteY1-470" fmla="*/ 126574 h 1341159"/>
              <a:gd name="connsiteX2-471" fmla="*/ 6453674 w 6453674"/>
              <a:gd name="connsiteY2-472" fmla="*/ 33567 h 1341159"/>
              <a:gd name="connsiteX3-473" fmla="*/ 6453674 w 6453674"/>
              <a:gd name="connsiteY3-474" fmla="*/ 574743 h 1341159"/>
              <a:gd name="connsiteX4-475" fmla="*/ 4320075 w 6453674"/>
              <a:gd name="connsiteY4-476" fmla="*/ 1243325 h 1341159"/>
              <a:gd name="connsiteX5-477" fmla="*/ 0 w 6453674"/>
              <a:gd name="connsiteY5-478" fmla="*/ 1013282 h 1341159"/>
              <a:gd name="connsiteX6-479" fmla="*/ 1707502 w 6453674"/>
              <a:gd name="connsiteY6-480" fmla="*/ 817338 h 1341159"/>
              <a:gd name="connsiteX0-481" fmla="*/ 1707502 w 6453674"/>
              <a:gd name="connsiteY0-482" fmla="*/ 817338 h 1341159"/>
              <a:gd name="connsiteX1-483" fmla="*/ 4950784 w 6453674"/>
              <a:gd name="connsiteY1-484" fmla="*/ 126574 h 1341159"/>
              <a:gd name="connsiteX2-485" fmla="*/ 6453674 w 6453674"/>
              <a:gd name="connsiteY2-486" fmla="*/ 33567 h 1341159"/>
              <a:gd name="connsiteX3-487" fmla="*/ 6453674 w 6453674"/>
              <a:gd name="connsiteY3-488" fmla="*/ 574743 h 1341159"/>
              <a:gd name="connsiteX4-489" fmla="*/ 4320075 w 6453674"/>
              <a:gd name="connsiteY4-490" fmla="*/ 1243325 h 1341159"/>
              <a:gd name="connsiteX5-491" fmla="*/ 0 w 6453674"/>
              <a:gd name="connsiteY5-492" fmla="*/ 1013282 h 1341159"/>
              <a:gd name="connsiteX6-493" fmla="*/ 1707502 w 6453674"/>
              <a:gd name="connsiteY6-494" fmla="*/ 817338 h 1341159"/>
              <a:gd name="connsiteX0-495" fmla="*/ 1707502 w 6453674"/>
              <a:gd name="connsiteY0-496" fmla="*/ 817338 h 1341159"/>
              <a:gd name="connsiteX1-497" fmla="*/ 4950784 w 6453674"/>
              <a:gd name="connsiteY1-498" fmla="*/ 126574 h 1341159"/>
              <a:gd name="connsiteX2-499" fmla="*/ 6453674 w 6453674"/>
              <a:gd name="connsiteY2-500" fmla="*/ 33567 h 1341159"/>
              <a:gd name="connsiteX3-501" fmla="*/ 6453674 w 6453674"/>
              <a:gd name="connsiteY3-502" fmla="*/ 574743 h 1341159"/>
              <a:gd name="connsiteX4-503" fmla="*/ 4320075 w 6453674"/>
              <a:gd name="connsiteY4-504" fmla="*/ 1243325 h 1341159"/>
              <a:gd name="connsiteX5-505" fmla="*/ 0 w 6453674"/>
              <a:gd name="connsiteY5-506" fmla="*/ 1013282 h 1341159"/>
              <a:gd name="connsiteX6-507" fmla="*/ 1707502 w 6453674"/>
              <a:gd name="connsiteY6-508" fmla="*/ 817338 h 1341159"/>
              <a:gd name="connsiteX0-509" fmla="*/ 1707502 w 6453674"/>
              <a:gd name="connsiteY0-510" fmla="*/ 824451 h 1348272"/>
              <a:gd name="connsiteX1-511" fmla="*/ 4950784 w 6453674"/>
              <a:gd name="connsiteY1-512" fmla="*/ 115026 h 1348272"/>
              <a:gd name="connsiteX2-513" fmla="*/ 6453674 w 6453674"/>
              <a:gd name="connsiteY2-514" fmla="*/ 40680 h 1348272"/>
              <a:gd name="connsiteX3-515" fmla="*/ 6453674 w 6453674"/>
              <a:gd name="connsiteY3-516" fmla="*/ 581856 h 1348272"/>
              <a:gd name="connsiteX4-517" fmla="*/ 4320075 w 6453674"/>
              <a:gd name="connsiteY4-518" fmla="*/ 1250438 h 1348272"/>
              <a:gd name="connsiteX5-519" fmla="*/ 0 w 6453674"/>
              <a:gd name="connsiteY5-520" fmla="*/ 1020395 h 1348272"/>
              <a:gd name="connsiteX6-521" fmla="*/ 1707502 w 6453674"/>
              <a:gd name="connsiteY6-522" fmla="*/ 824451 h 1348272"/>
              <a:gd name="connsiteX0-523" fmla="*/ 1707502 w 6453674"/>
              <a:gd name="connsiteY0-524" fmla="*/ 818566 h 1342387"/>
              <a:gd name="connsiteX1-525" fmla="*/ 4950784 w 6453674"/>
              <a:gd name="connsiteY1-526" fmla="*/ 109141 h 1342387"/>
              <a:gd name="connsiteX2-527" fmla="*/ 6453674 w 6453674"/>
              <a:gd name="connsiteY2-528" fmla="*/ 34795 h 1342387"/>
              <a:gd name="connsiteX3-529" fmla="*/ 6453674 w 6453674"/>
              <a:gd name="connsiteY3-530" fmla="*/ 575971 h 1342387"/>
              <a:gd name="connsiteX4-531" fmla="*/ 4320075 w 6453674"/>
              <a:gd name="connsiteY4-532" fmla="*/ 1244553 h 1342387"/>
              <a:gd name="connsiteX5-533" fmla="*/ 0 w 6453674"/>
              <a:gd name="connsiteY5-534" fmla="*/ 1014510 h 1342387"/>
              <a:gd name="connsiteX6-535" fmla="*/ 1707502 w 6453674"/>
              <a:gd name="connsiteY6-536" fmla="*/ 818566 h 13423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11" y="connsiteY6-312"/>
              </a:cxn>
            </a:cxnLst>
            <a:rect l="l" t="t" r="r" b="b"/>
            <a:pathLst>
              <a:path w="6453674" h="1342387">
                <a:moveTo>
                  <a:pt x="1707502" y="818566"/>
                </a:moveTo>
                <a:cubicBezTo>
                  <a:pt x="2343835" y="750042"/>
                  <a:pt x="3260090" y="401599"/>
                  <a:pt x="4950784" y="109141"/>
                </a:cubicBezTo>
                <a:cubicBezTo>
                  <a:pt x="5706787" y="-27608"/>
                  <a:pt x="6089560" y="-15068"/>
                  <a:pt x="6453674" y="34795"/>
                </a:cubicBezTo>
                <a:lnTo>
                  <a:pt x="6453674" y="575971"/>
                </a:lnTo>
                <a:cubicBezTo>
                  <a:pt x="5965890" y="877123"/>
                  <a:pt x="5237067" y="1068826"/>
                  <a:pt x="4320075" y="1244553"/>
                </a:cubicBezTo>
                <a:cubicBezTo>
                  <a:pt x="3076512" y="1541577"/>
                  <a:pt x="517849" y="1073067"/>
                  <a:pt x="0" y="1014510"/>
                </a:cubicBezTo>
                <a:cubicBezTo>
                  <a:pt x="587828" y="977187"/>
                  <a:pt x="1138335" y="883881"/>
                  <a:pt x="1707502" y="818566"/>
                </a:cubicBezTo>
                <a:close/>
              </a:path>
            </a:pathLst>
          </a:custGeom>
          <a:solidFill>
            <a:srgbClr val="1066A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 dirty="0"/>
          </a:p>
        </p:txBody>
      </p:sp>
      <p:sp>
        <p:nvSpPr>
          <p:cNvPr id="9" name="TextBox 102"/>
          <p:cNvSpPr txBox="1"/>
          <p:nvPr/>
        </p:nvSpPr>
        <p:spPr>
          <a:xfrm>
            <a:off x="296997" y="8068134"/>
            <a:ext cx="17340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rgbClr val="005BAB"/>
                </a:solidFill>
                <a:ea typeface="字由点字典黑 65J" panose="00020600040101010101" charset="-122"/>
              </a:rPr>
              <a:t>北京航空航天大学工作汇报</a:t>
            </a:r>
            <a:r>
              <a:rPr lang="en-US" altLang="zh-CN" sz="6600" b="1" dirty="0" err="1">
                <a:solidFill>
                  <a:srgbClr val="005BAB"/>
                </a:solidFill>
                <a:ea typeface="字由点字典黑 65J" panose="00020600040101010101" charset="-122"/>
              </a:rPr>
              <a:t>模板</a:t>
            </a:r>
            <a:endParaRPr lang="en-US" altLang="zh-CN" sz="6600" b="1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10" name="标题 4"/>
          <p:cNvSpPr txBox="1"/>
          <p:nvPr/>
        </p:nvSpPr>
        <p:spPr>
          <a:xfrm>
            <a:off x="15419379" y="9401804"/>
            <a:ext cx="2339232" cy="591281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2023</a:t>
            </a:r>
            <a:r>
              <a:rPr lang="zh-CN" altLang="en-US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lang="en-US" altLang="zh-CN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endParaRPr lang="en-US" altLang="zh-CN" sz="3000" b="1" dirty="0">
              <a:solidFill>
                <a:srgbClr val="0068B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670" y="543003"/>
            <a:ext cx="4735895" cy="1031373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406892" y="9228309"/>
            <a:ext cx="17120712" cy="0"/>
          </a:xfrm>
          <a:prstGeom prst="line">
            <a:avLst/>
          </a:prstGeom>
          <a:ln w="12700">
            <a:solidFill>
              <a:srgbClr val="205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475440" y="3215043"/>
            <a:ext cx="4179969" cy="756285"/>
            <a:chOff x="0" y="0"/>
            <a:chExt cx="5573292" cy="100838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项目复盘反思</a:t>
              </a:r>
              <a:endParaRPr 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054027" y="5788640"/>
            <a:ext cx="5541676" cy="2111891"/>
            <a:chOff x="0" y="0"/>
            <a:chExt cx="7388902" cy="281585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3" name="Group 53"/>
          <p:cNvGrpSpPr/>
          <p:nvPr/>
        </p:nvGrpSpPr>
        <p:grpSpPr>
          <a:xfrm rot="-2627273">
            <a:off x="1475440" y="6265995"/>
            <a:ext cx="1157178" cy="1157178"/>
            <a:chOff x="0" y="0"/>
            <a:chExt cx="1542904" cy="1542904"/>
          </a:xfrm>
          <a:solidFill>
            <a:srgbClr val="005BAB"/>
          </a:solidFill>
        </p:grpSpPr>
        <p:sp>
          <p:nvSpPr>
            <p:cNvPr id="54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5" name="Group 55"/>
          <p:cNvGrpSpPr/>
          <p:nvPr/>
        </p:nvGrpSpPr>
        <p:grpSpPr>
          <a:xfrm>
            <a:off x="10039699" y="5788640"/>
            <a:ext cx="5541676" cy="2111891"/>
            <a:chOff x="0" y="0"/>
            <a:chExt cx="7388902" cy="281585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2627273">
            <a:off x="9461111" y="6265995"/>
            <a:ext cx="1157178" cy="1157178"/>
            <a:chOff x="0" y="0"/>
            <a:chExt cx="1542904" cy="1542904"/>
          </a:xfrm>
          <a:solidFill>
            <a:srgbClr val="005BAB"/>
          </a:solidFill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73112" y="6533002"/>
            <a:ext cx="533174" cy="623164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906" y="6546179"/>
            <a:ext cx="510241" cy="59681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475440" y="4061283"/>
            <a:ext cx="14105936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演示文稿是一种实用的工具，可以是演示，演讲，报告等。大部分时间，它们都是在为观众服务,演示文稿是一种实用的工具，可以是演示，演讲，报告等。大部分时间，它们都是在为观众服务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872094" y="6206994"/>
            <a:ext cx="39481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2829515" y="6707319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0857765" y="6206994"/>
            <a:ext cx="39481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0815187" y="6707319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68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>
            <a:fillRect/>
          </a:stretch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charset="-122"/>
                <a:ea typeface="微软雅黑" panose="020B0503020204020204" charset="-122"/>
              </a:rPr>
              <a:t>项目未来规划</a:t>
            </a:r>
            <a:endParaRPr lang="zh-CN" altLang="en-US" sz="10800" b="1" dirty="0">
              <a:solidFill>
                <a:srgbClr val="1066A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2455133" y="3180341"/>
            <a:ext cx="5119394" cy="2527519"/>
            <a:chOff x="0" y="0"/>
            <a:chExt cx="6825858" cy="3370026"/>
          </a:xfrm>
          <a:solidFill>
            <a:srgbClr val="005BAB"/>
          </a:solidFill>
        </p:grpSpPr>
        <p:sp>
          <p:nvSpPr>
            <p:cNvPr id="50" name="Freeform 50"/>
            <p:cNvSpPr/>
            <p:nvPr/>
          </p:nvSpPr>
          <p:spPr>
            <a:xfrm>
              <a:off x="0" y="0"/>
              <a:ext cx="6825742" cy="3370072"/>
            </a:xfrm>
            <a:custGeom>
              <a:avLst/>
              <a:gdLst/>
              <a:ahLst/>
              <a:cxnLst/>
              <a:rect l="l" t="t" r="r" b="b"/>
              <a:pathLst>
                <a:path w="6825742" h="3370072">
                  <a:moveTo>
                    <a:pt x="0" y="485394"/>
                  </a:moveTo>
                  <a:cubicBezTo>
                    <a:pt x="0" y="217297"/>
                    <a:pt x="217297" y="0"/>
                    <a:pt x="485394" y="0"/>
                  </a:cubicBezTo>
                  <a:lnTo>
                    <a:pt x="6340348" y="0"/>
                  </a:lnTo>
                  <a:cubicBezTo>
                    <a:pt x="6608445" y="0"/>
                    <a:pt x="6825742" y="217297"/>
                    <a:pt x="6825742" y="485394"/>
                  </a:cubicBezTo>
                  <a:lnTo>
                    <a:pt x="6825742" y="2884551"/>
                  </a:lnTo>
                  <a:cubicBezTo>
                    <a:pt x="6825742" y="3152648"/>
                    <a:pt x="6608445" y="3369945"/>
                    <a:pt x="6340348" y="3369945"/>
                  </a:cubicBezTo>
                  <a:lnTo>
                    <a:pt x="485394" y="3369945"/>
                  </a:lnTo>
                  <a:cubicBezTo>
                    <a:pt x="217297" y="3370072"/>
                    <a:pt x="0" y="3152648"/>
                    <a:pt x="0" y="28845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1" name="Group 51"/>
          <p:cNvGrpSpPr/>
          <p:nvPr/>
        </p:nvGrpSpPr>
        <p:grpSpPr>
          <a:xfrm>
            <a:off x="1028700" y="5384495"/>
            <a:ext cx="13787284" cy="3197538"/>
            <a:chOff x="0" y="0"/>
            <a:chExt cx="18383046" cy="42633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8382996" cy="4263390"/>
            </a:xfrm>
            <a:custGeom>
              <a:avLst/>
              <a:gdLst/>
              <a:ahLst/>
              <a:cxnLst/>
              <a:rect l="l" t="t" r="r" b="b"/>
              <a:pathLst>
                <a:path w="18382996" h="4263390">
                  <a:moveTo>
                    <a:pt x="0" y="558546"/>
                  </a:moveTo>
                  <a:cubicBezTo>
                    <a:pt x="0" y="250063"/>
                    <a:pt x="250063" y="0"/>
                    <a:pt x="558546" y="0"/>
                  </a:cubicBezTo>
                  <a:lnTo>
                    <a:pt x="17824450" y="0"/>
                  </a:lnTo>
                  <a:cubicBezTo>
                    <a:pt x="18132933" y="0"/>
                    <a:pt x="18382996" y="250063"/>
                    <a:pt x="18382996" y="558546"/>
                  </a:cubicBezTo>
                  <a:lnTo>
                    <a:pt x="18382996" y="3704844"/>
                  </a:lnTo>
                  <a:cubicBezTo>
                    <a:pt x="18382996" y="4013327"/>
                    <a:pt x="18132933" y="4263390"/>
                    <a:pt x="17824450" y="4263390"/>
                  </a:cubicBezTo>
                  <a:lnTo>
                    <a:pt x="558546" y="4263390"/>
                  </a:lnTo>
                  <a:cubicBezTo>
                    <a:pt x="250063" y="4263390"/>
                    <a:pt x="0" y="4013327"/>
                    <a:pt x="0" y="3704844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415025" y="5707225"/>
            <a:ext cx="12591623" cy="2806077"/>
            <a:chOff x="0" y="0"/>
            <a:chExt cx="16788831" cy="3741436"/>
          </a:xfrm>
        </p:grpSpPr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734020" y="0"/>
              <a:ext cx="15998256" cy="3401076"/>
              <a:chOff x="0" y="0"/>
              <a:chExt cx="15998256" cy="340107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-6350" y="0"/>
                <a:ext cx="16010956" cy="3401076"/>
              </a:xfrm>
              <a:custGeom>
                <a:avLst/>
                <a:gdLst/>
                <a:ahLst/>
                <a:cxnLst/>
                <a:rect l="l" t="t" r="r" b="b"/>
                <a:pathLst>
                  <a:path w="16010956" h="340107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3401076"/>
                    </a:lnTo>
                    <a:lnTo>
                      <a:pt x="0" y="3401076"/>
                    </a:lnTo>
                    <a:close/>
                    <a:moveTo>
                      <a:pt x="3199651" y="0"/>
                    </a:moveTo>
                    <a:lnTo>
                      <a:pt x="3212351" y="0"/>
                    </a:lnTo>
                    <a:lnTo>
                      <a:pt x="3212351" y="3401076"/>
                    </a:lnTo>
                    <a:lnTo>
                      <a:pt x="3199651" y="3401076"/>
                    </a:lnTo>
                    <a:close/>
                    <a:moveTo>
                      <a:pt x="6399302" y="0"/>
                    </a:moveTo>
                    <a:lnTo>
                      <a:pt x="6412002" y="0"/>
                    </a:lnTo>
                    <a:lnTo>
                      <a:pt x="6412002" y="3401076"/>
                    </a:lnTo>
                    <a:lnTo>
                      <a:pt x="6399302" y="3401076"/>
                    </a:lnTo>
                    <a:close/>
                    <a:moveTo>
                      <a:pt x="9598954" y="0"/>
                    </a:moveTo>
                    <a:lnTo>
                      <a:pt x="9611654" y="0"/>
                    </a:lnTo>
                    <a:lnTo>
                      <a:pt x="9611654" y="3401076"/>
                    </a:lnTo>
                    <a:lnTo>
                      <a:pt x="9598954" y="3401076"/>
                    </a:lnTo>
                    <a:close/>
                    <a:moveTo>
                      <a:pt x="12798605" y="0"/>
                    </a:moveTo>
                    <a:lnTo>
                      <a:pt x="12811305" y="0"/>
                    </a:lnTo>
                    <a:lnTo>
                      <a:pt x="12811305" y="3401076"/>
                    </a:lnTo>
                    <a:lnTo>
                      <a:pt x="12798605" y="3401076"/>
                    </a:lnTo>
                    <a:close/>
                    <a:moveTo>
                      <a:pt x="15998256" y="0"/>
                    </a:moveTo>
                    <a:lnTo>
                      <a:pt x="16010956" y="0"/>
                    </a:lnTo>
                    <a:lnTo>
                      <a:pt x="16010956" y="3401076"/>
                    </a:lnTo>
                    <a:lnTo>
                      <a:pt x="15998256" y="3401076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677466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0</a:t>
              </a:r>
              <a:endParaRPr lang="en-US" sz="1200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877117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1</a:t>
              </a:r>
              <a:endParaRPr lang="en-US" sz="1200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076768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2</a:t>
              </a:r>
              <a:endParaRPr lang="en-US" sz="1200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276419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3</a:t>
              </a:r>
              <a:endParaRPr lang="en-US" sz="1200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3476070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4</a:t>
              </a:r>
              <a:endParaRPr lang="en-US" sz="1200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6675722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5</a:t>
              </a:r>
              <a:endParaRPr lang="en-US" sz="1200">
                <a:solidFill>
                  <a:srgbClr val="000000"/>
                </a:solidFill>
                <a:latin typeface="Arimo" panose="020B0604020202020204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00352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4 </a:t>
              </a:r>
              <a:endParaRPr lang="en-US" sz="1200">
                <a:solidFill>
                  <a:srgbClr val="000000"/>
                </a:solidFill>
                <a:ea typeface="Arimo" panose="020B0604020202020204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062156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3 </a:t>
              </a:r>
              <a:endParaRPr lang="en-US" sz="1200">
                <a:solidFill>
                  <a:srgbClr val="000000"/>
                </a:solidFill>
                <a:ea typeface="Arimo" panose="020B0604020202020204"/>
              </a:endParaRP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2023960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2 </a:t>
              </a:r>
              <a:endParaRPr lang="en-US" sz="1200">
                <a:solidFill>
                  <a:srgbClr val="000000"/>
                </a:solidFill>
                <a:ea typeface="Arimo" panose="020B0604020202020204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2985764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1 </a:t>
              </a:r>
              <a:endParaRPr lang="en-US" sz="1200">
                <a:solidFill>
                  <a:srgbClr val="000000"/>
                </a:solidFill>
                <a:ea typeface="Arimo" panose="020B0604020202020204"/>
              </a:endParaRPr>
            </a:p>
          </p:txBody>
        </p:sp>
        <p:grpSp>
          <p:nvGrpSpPr>
            <p:cNvPr id="66" name="Group 66"/>
            <p:cNvGrpSpPr>
              <a:grpSpLocks noChangeAspect="1"/>
            </p:cNvGrpSpPr>
            <p:nvPr/>
          </p:nvGrpSpPr>
          <p:grpSpPr>
            <a:xfrm>
              <a:off x="734020" y="0"/>
              <a:ext cx="14404780" cy="3401076"/>
              <a:chOff x="0" y="0"/>
              <a:chExt cx="14404780" cy="340107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962975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8962975" h="245132">
                    <a:moveTo>
                      <a:pt x="0" y="0"/>
                    </a:moveTo>
                    <a:lnTo>
                      <a:pt x="8943364" y="0"/>
                    </a:lnTo>
                    <a:cubicBezTo>
                      <a:pt x="8954195" y="0"/>
                      <a:pt x="8962975" y="8780"/>
                      <a:pt x="8962975" y="19611"/>
                    </a:cubicBezTo>
                    <a:lnTo>
                      <a:pt x="8962975" y="225521"/>
                    </a:lnTo>
                    <a:cubicBezTo>
                      <a:pt x="8962975" y="236352"/>
                      <a:pt x="8954195" y="245132"/>
                      <a:pt x="8943364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961804"/>
                <a:ext cx="5762638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5762638" h="245132">
                    <a:moveTo>
                      <a:pt x="0" y="0"/>
                    </a:moveTo>
                    <a:lnTo>
                      <a:pt x="5743027" y="0"/>
                    </a:lnTo>
                    <a:cubicBezTo>
                      <a:pt x="5753858" y="0"/>
                      <a:pt x="5762638" y="8780"/>
                      <a:pt x="5762638" y="19611"/>
                    </a:cubicBezTo>
                    <a:lnTo>
                      <a:pt x="5762638" y="225521"/>
                    </a:lnTo>
                    <a:cubicBezTo>
                      <a:pt x="5762638" y="236352"/>
                      <a:pt x="5753858" y="245132"/>
                      <a:pt x="5743027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0" y="1923608"/>
                <a:ext cx="14084815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4084815" h="245132">
                    <a:moveTo>
                      <a:pt x="0" y="0"/>
                    </a:moveTo>
                    <a:lnTo>
                      <a:pt x="14065205" y="0"/>
                    </a:lnTo>
                    <a:cubicBezTo>
                      <a:pt x="14076035" y="1"/>
                      <a:pt x="14084815" y="8780"/>
                      <a:pt x="14084815" y="19611"/>
                    </a:cubicBezTo>
                    <a:lnTo>
                      <a:pt x="14084815" y="225521"/>
                    </a:lnTo>
                    <a:cubicBezTo>
                      <a:pt x="14084815" y="236352"/>
                      <a:pt x="14076035" y="245132"/>
                      <a:pt x="14065205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0" y="2885412"/>
                <a:ext cx="7682707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7682707" h="245132">
                    <a:moveTo>
                      <a:pt x="0" y="0"/>
                    </a:moveTo>
                    <a:lnTo>
                      <a:pt x="7663097" y="0"/>
                    </a:lnTo>
                    <a:cubicBezTo>
                      <a:pt x="7673927" y="0"/>
                      <a:pt x="7682707" y="8780"/>
                      <a:pt x="7682707" y="19611"/>
                    </a:cubicBezTo>
                    <a:lnTo>
                      <a:pt x="7682707" y="225522"/>
                    </a:lnTo>
                    <a:cubicBezTo>
                      <a:pt x="7682707" y="236352"/>
                      <a:pt x="7673927" y="245132"/>
                      <a:pt x="7663097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270532"/>
                <a:ext cx="14404780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4404780" h="245132">
                    <a:moveTo>
                      <a:pt x="0" y="0"/>
                    </a:moveTo>
                    <a:lnTo>
                      <a:pt x="14385170" y="0"/>
                    </a:lnTo>
                    <a:cubicBezTo>
                      <a:pt x="14396000" y="0"/>
                      <a:pt x="14404780" y="8780"/>
                      <a:pt x="14404780" y="19610"/>
                    </a:cubicBezTo>
                    <a:lnTo>
                      <a:pt x="14404780" y="225521"/>
                    </a:lnTo>
                    <a:cubicBezTo>
                      <a:pt x="14404780" y="236352"/>
                      <a:pt x="14396000" y="245131"/>
                      <a:pt x="14385170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0" y="1232336"/>
                <a:ext cx="11205129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1205129" h="245132">
                    <a:moveTo>
                      <a:pt x="0" y="0"/>
                    </a:moveTo>
                    <a:lnTo>
                      <a:pt x="11185519" y="0"/>
                    </a:lnTo>
                    <a:cubicBezTo>
                      <a:pt x="11196349" y="0"/>
                      <a:pt x="11205129" y="8780"/>
                      <a:pt x="11205129" y="19611"/>
                    </a:cubicBezTo>
                    <a:lnTo>
                      <a:pt x="11205129" y="225521"/>
                    </a:lnTo>
                    <a:cubicBezTo>
                      <a:pt x="11205129" y="236352"/>
                      <a:pt x="11196349" y="245132"/>
                      <a:pt x="11185519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0" y="2194140"/>
                <a:ext cx="8002736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8002736" h="245132">
                    <a:moveTo>
                      <a:pt x="0" y="0"/>
                    </a:moveTo>
                    <a:lnTo>
                      <a:pt x="7983125" y="0"/>
                    </a:lnTo>
                    <a:cubicBezTo>
                      <a:pt x="7988326" y="0"/>
                      <a:pt x="7993314" y="2066"/>
                      <a:pt x="7996992" y="5744"/>
                    </a:cubicBezTo>
                    <a:cubicBezTo>
                      <a:pt x="8000670" y="9421"/>
                      <a:pt x="8002736" y="14409"/>
                      <a:pt x="8002736" y="19611"/>
                    </a:cubicBezTo>
                    <a:lnTo>
                      <a:pt x="8002736" y="225521"/>
                    </a:lnTo>
                    <a:cubicBezTo>
                      <a:pt x="8002736" y="230723"/>
                      <a:pt x="8000670" y="235711"/>
                      <a:pt x="7996992" y="239388"/>
                    </a:cubicBezTo>
                    <a:cubicBezTo>
                      <a:pt x="7993314" y="243066"/>
                      <a:pt x="7988326" y="245132"/>
                      <a:pt x="7983125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0" y="3155944"/>
                <a:ext cx="13764850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3764850" h="245132">
                    <a:moveTo>
                      <a:pt x="0" y="0"/>
                    </a:moveTo>
                    <a:lnTo>
                      <a:pt x="13745240" y="0"/>
                    </a:lnTo>
                    <a:cubicBezTo>
                      <a:pt x="13756070" y="1"/>
                      <a:pt x="13764850" y="8780"/>
                      <a:pt x="13764850" y="19611"/>
                    </a:cubicBezTo>
                    <a:lnTo>
                      <a:pt x="13764850" y="225521"/>
                    </a:lnTo>
                    <a:cubicBezTo>
                      <a:pt x="13764850" y="236352"/>
                      <a:pt x="13756070" y="245132"/>
                      <a:pt x="13745240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</p:sp>
        </p:grpSp>
      </p:grpSp>
      <p:sp>
        <p:nvSpPr>
          <p:cNvPr id="75" name="TextBox 75"/>
          <p:cNvSpPr txBox="1"/>
          <p:nvPr/>
        </p:nvSpPr>
        <p:spPr>
          <a:xfrm>
            <a:off x="3629835" y="3633405"/>
            <a:ext cx="276998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字由点字典黑 65J" panose="00020600040101010101" charset="-122"/>
              </a:rPr>
              <a:t>项目未来规划</a:t>
            </a:r>
            <a:endParaRPr lang="en-US" sz="3600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3019479" y="4133730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FFFFFF"/>
              </a:solidFill>
              <a:ea typeface="字由点字典黑 45J" panose="00020600040101010101" charset="-122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9074670" y="3633405"/>
            <a:ext cx="276998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8464314" y="4133730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80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81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2" y="3509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065257" y="4300631"/>
            <a:ext cx="14469993" cy="2736403"/>
            <a:chOff x="0" y="0"/>
            <a:chExt cx="19293324" cy="364853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293332" cy="3648456"/>
            </a:xfrm>
            <a:custGeom>
              <a:avLst/>
              <a:gdLst/>
              <a:ahLst/>
              <a:cxnLst/>
              <a:rect l="l" t="t" r="r" b="b"/>
              <a:pathLst>
                <a:path w="19293332" h="3648456">
                  <a:moveTo>
                    <a:pt x="19293332" y="608076"/>
                  </a:moveTo>
                  <a:cubicBezTo>
                    <a:pt x="19293332" y="272288"/>
                    <a:pt x="19021045" y="0"/>
                    <a:pt x="18685256" y="0"/>
                  </a:cubicBezTo>
                  <a:lnTo>
                    <a:pt x="608076" y="0"/>
                  </a:lnTo>
                  <a:cubicBezTo>
                    <a:pt x="272288" y="0"/>
                    <a:pt x="0" y="272288"/>
                    <a:pt x="0" y="608076"/>
                  </a:cubicBezTo>
                  <a:lnTo>
                    <a:pt x="0" y="3040380"/>
                  </a:lnTo>
                  <a:cubicBezTo>
                    <a:pt x="0" y="3376168"/>
                    <a:pt x="272288" y="3648456"/>
                    <a:pt x="608076" y="3648456"/>
                  </a:cubicBezTo>
                  <a:lnTo>
                    <a:pt x="18685256" y="3648456"/>
                  </a:lnTo>
                  <a:cubicBezTo>
                    <a:pt x="19021044" y="3648456"/>
                    <a:pt x="19293332" y="3376168"/>
                    <a:pt x="19293332" y="304038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61687" y="3849056"/>
            <a:ext cx="4036388" cy="903145"/>
            <a:chOff x="0" y="0"/>
            <a:chExt cx="5381850" cy="120419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381879" cy="1204214"/>
            </a:xfrm>
            <a:custGeom>
              <a:avLst/>
              <a:gdLst/>
              <a:ahLst/>
              <a:cxnLst/>
              <a:rect l="l" t="t" r="r" b="b"/>
              <a:pathLst>
                <a:path w="5381879" h="1204214">
                  <a:moveTo>
                    <a:pt x="0" y="602107"/>
                  </a:moveTo>
                  <a:cubicBezTo>
                    <a:pt x="0" y="269621"/>
                    <a:pt x="269621" y="0"/>
                    <a:pt x="602107" y="0"/>
                  </a:cubicBezTo>
                  <a:lnTo>
                    <a:pt x="4779772" y="0"/>
                  </a:lnTo>
                  <a:cubicBezTo>
                    <a:pt x="5112258" y="0"/>
                    <a:pt x="5381879" y="269621"/>
                    <a:pt x="5381879" y="602107"/>
                  </a:cubicBezTo>
                  <a:cubicBezTo>
                    <a:pt x="5381879" y="934593"/>
                    <a:pt x="5112258" y="1204214"/>
                    <a:pt x="4779772" y="1204214"/>
                  </a:cubicBezTo>
                  <a:lnTo>
                    <a:pt x="602107" y="1204214"/>
                  </a:lnTo>
                  <a:cubicBezTo>
                    <a:pt x="269621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5381850" cy="120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项目未来规划</a:t>
              </a:r>
              <a:endParaRPr 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sp>
        <p:nvSpPr>
          <p:cNvPr id="53" name="AutoShape 53"/>
          <p:cNvSpPr/>
          <p:nvPr/>
        </p:nvSpPr>
        <p:spPr>
          <a:xfrm>
            <a:off x="1857686" y="7027509"/>
            <a:ext cx="3644390" cy="0"/>
          </a:xfrm>
          <a:prstGeom prst="line">
            <a:avLst/>
          </a:prstGeom>
          <a:ln w="952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54" name="Group 54"/>
          <p:cNvGrpSpPr/>
          <p:nvPr/>
        </p:nvGrpSpPr>
        <p:grpSpPr>
          <a:xfrm>
            <a:off x="10903229" y="3849056"/>
            <a:ext cx="4036388" cy="903145"/>
            <a:chOff x="0" y="0"/>
            <a:chExt cx="5381850" cy="120419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381879" cy="1204214"/>
            </a:xfrm>
            <a:custGeom>
              <a:avLst/>
              <a:gdLst/>
              <a:ahLst/>
              <a:cxnLst/>
              <a:rect l="l" t="t" r="r" b="b"/>
              <a:pathLst>
                <a:path w="5381879" h="1204214">
                  <a:moveTo>
                    <a:pt x="0" y="602107"/>
                  </a:moveTo>
                  <a:cubicBezTo>
                    <a:pt x="0" y="269621"/>
                    <a:pt x="269621" y="0"/>
                    <a:pt x="602107" y="0"/>
                  </a:cubicBezTo>
                  <a:lnTo>
                    <a:pt x="4779772" y="0"/>
                  </a:lnTo>
                  <a:cubicBezTo>
                    <a:pt x="5112258" y="0"/>
                    <a:pt x="5381879" y="269621"/>
                    <a:pt x="5381879" y="602107"/>
                  </a:cubicBezTo>
                  <a:cubicBezTo>
                    <a:pt x="5381879" y="934593"/>
                    <a:pt x="5112258" y="1204214"/>
                    <a:pt x="4779772" y="1204214"/>
                  </a:cubicBezTo>
                  <a:lnTo>
                    <a:pt x="602107" y="1204214"/>
                  </a:lnTo>
                  <a:cubicBezTo>
                    <a:pt x="269621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5381850" cy="120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项目未来规划</a:t>
              </a:r>
              <a:endParaRPr 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sp>
        <p:nvSpPr>
          <p:cNvPr id="57" name="AutoShape 57"/>
          <p:cNvSpPr/>
          <p:nvPr/>
        </p:nvSpPr>
        <p:spPr>
          <a:xfrm>
            <a:off x="11099228" y="7027509"/>
            <a:ext cx="3644390" cy="0"/>
          </a:xfrm>
          <a:prstGeom prst="line">
            <a:avLst/>
          </a:prstGeom>
          <a:ln w="952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61" name="TextBox 61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873817" y="4934615"/>
            <a:ext cx="3612129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1115358" y="4934615"/>
            <a:ext cx="3612129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 dirty="0" err="1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  <a:endParaRPr lang="en-US" sz="1800" dirty="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6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7" name="Group 63"/>
          <p:cNvGrpSpPr>
            <a:grpSpLocks noChangeAspect="1"/>
          </p:cNvGrpSpPr>
          <p:nvPr/>
        </p:nvGrpSpPr>
        <p:grpSpPr>
          <a:xfrm>
            <a:off x="6180044" y="2979331"/>
            <a:ext cx="4429526" cy="2736342"/>
            <a:chOff x="0" y="0"/>
            <a:chExt cx="21306790" cy="13162280"/>
          </a:xfrm>
        </p:grpSpPr>
        <p:sp>
          <p:nvSpPr>
            <p:cNvPr id="68" name="Freeform 64"/>
            <p:cNvSpPr/>
            <p:nvPr/>
          </p:nvSpPr>
          <p:spPr>
            <a:xfrm>
              <a:off x="123190" y="146050"/>
              <a:ext cx="21055330" cy="12871450"/>
            </a:xfrm>
            <a:custGeom>
              <a:avLst/>
              <a:gdLst/>
              <a:ahLst/>
              <a:cxnLst/>
              <a:rect l="l" t="t" r="r" b="b"/>
              <a:pathLst>
                <a:path w="21055330" h="12871450">
                  <a:moveTo>
                    <a:pt x="0" y="0"/>
                  </a:moveTo>
                  <a:lnTo>
                    <a:pt x="21055330" y="0"/>
                  </a:lnTo>
                  <a:lnTo>
                    <a:pt x="21055330" y="12871450"/>
                  </a:lnTo>
                  <a:lnTo>
                    <a:pt x="0" y="12871450"/>
                  </a:lnTo>
                  <a:close/>
                </a:path>
              </a:pathLst>
            </a:cu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  <p:sp>
          <p:nvSpPr>
            <p:cNvPr id="69" name="Freeform 65"/>
            <p:cNvSpPr/>
            <p:nvPr/>
          </p:nvSpPr>
          <p:spPr>
            <a:xfrm>
              <a:off x="0" y="0"/>
              <a:ext cx="21306789" cy="13162280"/>
            </a:xfrm>
            <a:custGeom>
              <a:avLst/>
              <a:gdLst/>
              <a:ahLst/>
              <a:cxnLst/>
              <a:rect l="l" t="t" r="r" b="b"/>
              <a:pathLst>
                <a:path w="21306789" h="13162280">
                  <a:moveTo>
                    <a:pt x="21198839" y="11974830"/>
                  </a:moveTo>
                  <a:lnTo>
                    <a:pt x="21198839" y="13028930"/>
                  </a:lnTo>
                  <a:lnTo>
                    <a:pt x="21198839" y="13028930"/>
                  </a:lnTo>
                  <a:lnTo>
                    <a:pt x="21198839" y="1187450"/>
                  </a:lnTo>
                  <a:lnTo>
                    <a:pt x="21294089" y="1187450"/>
                  </a:lnTo>
                  <a:lnTo>
                    <a:pt x="21294089" y="133350"/>
                  </a:lnTo>
                  <a:lnTo>
                    <a:pt x="21294089" y="0"/>
                  </a:lnTo>
                  <a:lnTo>
                    <a:pt x="21186139" y="0"/>
                  </a:lnTo>
                  <a:lnTo>
                    <a:pt x="20091400" y="0"/>
                  </a:lnTo>
                  <a:lnTo>
                    <a:pt x="20091400" y="127000"/>
                  </a:lnTo>
                  <a:lnTo>
                    <a:pt x="11252200" y="127000"/>
                  </a:lnTo>
                  <a:lnTo>
                    <a:pt x="11252200" y="39370"/>
                  </a:lnTo>
                  <a:lnTo>
                    <a:pt x="10049510" y="39370"/>
                  </a:lnTo>
                  <a:lnTo>
                    <a:pt x="10049510" y="127000"/>
                  </a:lnTo>
                  <a:lnTo>
                    <a:pt x="1214120" y="127000"/>
                  </a:lnTo>
                  <a:lnTo>
                    <a:pt x="1214120" y="0"/>
                  </a:lnTo>
                  <a:lnTo>
                    <a:pt x="120650" y="0"/>
                  </a:lnTo>
                  <a:lnTo>
                    <a:pt x="12700" y="0"/>
                  </a:lnTo>
                  <a:lnTo>
                    <a:pt x="12700" y="133350"/>
                  </a:lnTo>
                  <a:lnTo>
                    <a:pt x="12700" y="1187450"/>
                  </a:lnTo>
                  <a:lnTo>
                    <a:pt x="104140" y="1187450"/>
                  </a:lnTo>
                  <a:lnTo>
                    <a:pt x="104140" y="11974830"/>
                  </a:lnTo>
                  <a:lnTo>
                    <a:pt x="0" y="11974830"/>
                  </a:lnTo>
                  <a:lnTo>
                    <a:pt x="0" y="13028930"/>
                  </a:lnTo>
                  <a:lnTo>
                    <a:pt x="0" y="13162280"/>
                  </a:lnTo>
                  <a:lnTo>
                    <a:pt x="107950" y="13162280"/>
                  </a:lnTo>
                  <a:lnTo>
                    <a:pt x="1202690" y="13162280"/>
                  </a:lnTo>
                  <a:lnTo>
                    <a:pt x="1202690" y="13035280"/>
                  </a:lnTo>
                  <a:lnTo>
                    <a:pt x="10050780" y="13035280"/>
                  </a:lnTo>
                  <a:lnTo>
                    <a:pt x="10050780" y="13082270"/>
                  </a:lnTo>
                  <a:lnTo>
                    <a:pt x="11252200" y="13082270"/>
                  </a:lnTo>
                  <a:lnTo>
                    <a:pt x="11252200" y="13035280"/>
                  </a:lnTo>
                  <a:lnTo>
                    <a:pt x="20104100" y="13035280"/>
                  </a:lnTo>
                  <a:lnTo>
                    <a:pt x="20104100" y="13162280"/>
                  </a:lnTo>
                  <a:lnTo>
                    <a:pt x="21198839" y="13162280"/>
                  </a:lnTo>
                  <a:lnTo>
                    <a:pt x="21306789" y="13162280"/>
                  </a:lnTo>
                  <a:lnTo>
                    <a:pt x="21306789" y="13028930"/>
                  </a:lnTo>
                  <a:lnTo>
                    <a:pt x="21306789" y="11974830"/>
                  </a:lnTo>
                  <a:lnTo>
                    <a:pt x="21198839" y="11974830"/>
                  </a:lnTo>
                  <a:close/>
                  <a:moveTo>
                    <a:pt x="10050780" y="12989560"/>
                  </a:moveTo>
                  <a:lnTo>
                    <a:pt x="10050780" y="12998450"/>
                  </a:lnTo>
                  <a:lnTo>
                    <a:pt x="142240" y="12998450"/>
                  </a:lnTo>
                  <a:lnTo>
                    <a:pt x="142240" y="165100"/>
                  </a:lnTo>
                  <a:lnTo>
                    <a:pt x="21159470" y="165100"/>
                  </a:lnTo>
                  <a:lnTo>
                    <a:pt x="21159470" y="12998450"/>
                  </a:lnTo>
                  <a:lnTo>
                    <a:pt x="11252200" y="12998450"/>
                  </a:lnTo>
                  <a:lnTo>
                    <a:pt x="11252200" y="12989560"/>
                  </a:lnTo>
                  <a:lnTo>
                    <a:pt x="10050780" y="1298956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729938" y="7513992"/>
            <a:ext cx="5474828" cy="2773008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65608" y="1530190"/>
            <a:ext cx="17782224" cy="8138432"/>
            <a:chOff x="0" y="0"/>
            <a:chExt cx="23709632" cy="10851242"/>
          </a:xfrm>
        </p:grpSpPr>
        <p:sp>
          <p:nvSpPr>
            <p:cNvPr id="10" name="Freeform 10"/>
            <p:cNvSpPr/>
            <p:nvPr/>
          </p:nvSpPr>
          <p:spPr>
            <a:xfrm>
              <a:off x="3175" y="3175"/>
              <a:ext cx="23703280" cy="10844784"/>
            </a:xfrm>
            <a:custGeom>
              <a:avLst/>
              <a:gdLst/>
              <a:ahLst/>
              <a:cxnLst/>
              <a:rect l="l" t="t" r="r" b="b"/>
              <a:pathLst>
                <a:path w="23703280" h="10844784">
                  <a:moveTo>
                    <a:pt x="23703280" y="0"/>
                  </a:moveTo>
                  <a:lnTo>
                    <a:pt x="5422392" y="0"/>
                  </a:lnTo>
                  <a:cubicBezTo>
                    <a:pt x="2427732" y="0"/>
                    <a:pt x="0" y="2427732"/>
                    <a:pt x="0" y="5422392"/>
                  </a:cubicBezTo>
                  <a:lnTo>
                    <a:pt x="0" y="5422392"/>
                  </a:lnTo>
                  <a:cubicBezTo>
                    <a:pt x="0" y="8417179"/>
                    <a:pt x="2427732" y="10844784"/>
                    <a:pt x="5422392" y="10844784"/>
                  </a:cubicBezTo>
                  <a:lnTo>
                    <a:pt x="23703279" y="108447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23706455" y="6350"/>
                  </a:moveTo>
                  <a:lnTo>
                    <a:pt x="5425567" y="6350"/>
                  </a:lnTo>
                  <a:lnTo>
                    <a:pt x="5425567" y="3175"/>
                  </a:lnTo>
                  <a:lnTo>
                    <a:pt x="5425567" y="6350"/>
                  </a:lnTo>
                  <a:cubicBezTo>
                    <a:pt x="2432685" y="6350"/>
                    <a:pt x="6350" y="2432685"/>
                    <a:pt x="6350" y="5425567"/>
                  </a:cubicBezTo>
                  <a:lnTo>
                    <a:pt x="3175" y="5425567"/>
                  </a:lnTo>
                  <a:lnTo>
                    <a:pt x="3175" y="5422392"/>
                  </a:lnTo>
                  <a:lnTo>
                    <a:pt x="3175" y="5422392"/>
                  </a:lnTo>
                  <a:cubicBezTo>
                    <a:pt x="4953" y="5422392"/>
                    <a:pt x="6350" y="5423789"/>
                    <a:pt x="6350" y="5425567"/>
                  </a:cubicBezTo>
                  <a:cubicBezTo>
                    <a:pt x="6350" y="8418576"/>
                    <a:pt x="2432685" y="10844784"/>
                    <a:pt x="5425567" y="10844784"/>
                  </a:cubicBezTo>
                  <a:lnTo>
                    <a:pt x="5425567" y="10847959"/>
                  </a:lnTo>
                  <a:lnTo>
                    <a:pt x="5425567" y="10844784"/>
                  </a:lnTo>
                  <a:lnTo>
                    <a:pt x="23706454" y="10844784"/>
                  </a:lnTo>
                  <a:lnTo>
                    <a:pt x="23706454" y="10847959"/>
                  </a:lnTo>
                  <a:lnTo>
                    <a:pt x="23703279" y="10847959"/>
                  </a:lnTo>
                  <a:lnTo>
                    <a:pt x="23703279" y="3175"/>
                  </a:lnTo>
                  <a:lnTo>
                    <a:pt x="23706454" y="3175"/>
                  </a:lnTo>
                  <a:lnTo>
                    <a:pt x="23706454" y="6350"/>
                  </a:lnTo>
                  <a:moveTo>
                    <a:pt x="23706454" y="0"/>
                  </a:moveTo>
                  <a:cubicBezTo>
                    <a:pt x="23708232" y="0"/>
                    <a:pt x="23709629" y="1397"/>
                    <a:pt x="23709629" y="3175"/>
                  </a:cubicBezTo>
                  <a:lnTo>
                    <a:pt x="23709629" y="10848086"/>
                  </a:lnTo>
                  <a:cubicBezTo>
                    <a:pt x="23709629" y="10849864"/>
                    <a:pt x="23708232" y="10851261"/>
                    <a:pt x="23706454" y="10851261"/>
                  </a:cubicBezTo>
                  <a:lnTo>
                    <a:pt x="5425567" y="10851261"/>
                  </a:lnTo>
                  <a:lnTo>
                    <a:pt x="5425567" y="10851261"/>
                  </a:lnTo>
                  <a:cubicBezTo>
                    <a:pt x="2429129" y="10851261"/>
                    <a:pt x="0" y="8422132"/>
                    <a:pt x="0" y="5425567"/>
                  </a:cubicBezTo>
                  <a:lnTo>
                    <a:pt x="3175" y="5425567"/>
                  </a:lnTo>
                  <a:lnTo>
                    <a:pt x="3175" y="5428742"/>
                  </a:lnTo>
                  <a:lnTo>
                    <a:pt x="3175" y="5428742"/>
                  </a:lnTo>
                  <a:cubicBezTo>
                    <a:pt x="1397" y="5428742"/>
                    <a:pt x="0" y="5427345"/>
                    <a:pt x="0" y="5425567"/>
                  </a:cubicBezTo>
                  <a:cubicBezTo>
                    <a:pt x="0" y="2429129"/>
                    <a:pt x="2429129" y="0"/>
                    <a:pt x="5425567" y="0"/>
                  </a:cubicBezTo>
                  <a:lnTo>
                    <a:pt x="23706455" y="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241413" y="2750029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6520359" y="3147182"/>
            <a:ext cx="4548012" cy="1733212"/>
            <a:chOff x="0" y="0"/>
            <a:chExt cx="6064016" cy="2310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16" name="Group 16"/>
          <p:cNvGrpSpPr/>
          <p:nvPr/>
        </p:nvGrpSpPr>
        <p:grpSpPr>
          <a:xfrm rot="2627273">
            <a:off x="10593526" y="3538945"/>
            <a:ext cx="949687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>
            <a:off x="12035025" y="2750029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281754" y="3147182"/>
            <a:ext cx="4548012" cy="1733212"/>
            <a:chOff x="0" y="0"/>
            <a:chExt cx="6064016" cy="2310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22" name="Group 22"/>
          <p:cNvGrpSpPr/>
          <p:nvPr/>
        </p:nvGrpSpPr>
        <p:grpSpPr>
          <a:xfrm rot="2627273">
            <a:off x="16354922" y="3538945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4" name="Group 24"/>
          <p:cNvGrpSpPr/>
          <p:nvPr/>
        </p:nvGrpSpPr>
        <p:grpSpPr>
          <a:xfrm>
            <a:off x="6241413" y="5921263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6" name="Group 26"/>
          <p:cNvGrpSpPr/>
          <p:nvPr/>
        </p:nvGrpSpPr>
        <p:grpSpPr>
          <a:xfrm>
            <a:off x="6488142" y="6318416"/>
            <a:ext cx="4548012" cy="1733212"/>
            <a:chOff x="0" y="0"/>
            <a:chExt cx="6064016" cy="2310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28" name="Group 28"/>
          <p:cNvGrpSpPr/>
          <p:nvPr/>
        </p:nvGrpSpPr>
        <p:grpSpPr>
          <a:xfrm rot="2627273">
            <a:off x="10561310" y="6710179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0" name="Group 30"/>
          <p:cNvGrpSpPr/>
          <p:nvPr/>
        </p:nvGrpSpPr>
        <p:grpSpPr>
          <a:xfrm>
            <a:off x="12035025" y="5921263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2" name="Group 32"/>
          <p:cNvGrpSpPr/>
          <p:nvPr/>
        </p:nvGrpSpPr>
        <p:grpSpPr>
          <a:xfrm>
            <a:off x="12281754" y="6318416"/>
            <a:ext cx="4548012" cy="1733212"/>
            <a:chOff x="0" y="0"/>
            <a:chExt cx="6064016" cy="23109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34" name="Group 34"/>
          <p:cNvGrpSpPr/>
          <p:nvPr/>
        </p:nvGrpSpPr>
        <p:grpSpPr>
          <a:xfrm rot="2627273">
            <a:off x="16354922" y="6710179"/>
            <a:ext cx="949687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6" name="Group 36"/>
          <p:cNvGrpSpPr/>
          <p:nvPr/>
        </p:nvGrpSpPr>
        <p:grpSpPr>
          <a:xfrm>
            <a:off x="865224" y="9188332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37" name="Group 37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73" name="TextBox 73"/>
          <p:cNvSpPr txBox="1"/>
          <p:nvPr/>
        </p:nvSpPr>
        <p:spPr>
          <a:xfrm>
            <a:off x="1392369" y="4521538"/>
            <a:ext cx="37426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5BAB"/>
                </a:solidFill>
                <a:ea typeface="字由点字典黑 65J" panose="00020600040101010101" charset="-122"/>
              </a:rPr>
              <a:t>目录</a:t>
            </a:r>
            <a:endParaRPr lang="en-US" sz="90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0542010" y="3694701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  <a:endParaRPr lang="en-US" sz="4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7011261" y="3695700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5BAB"/>
                </a:solidFill>
                <a:ea typeface="字由点字典黑 65J" panose="00020600040101010101" charset="-122"/>
              </a:rPr>
              <a:t>工作内容概述</a:t>
            </a:r>
            <a:endParaRPr lang="en-US" sz="42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6303406" y="3694701"/>
            <a:ext cx="105272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  <a:endParaRPr lang="en-US" sz="4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12772656" y="3695700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42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0509794" y="6865935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03</a:t>
            </a:r>
            <a:endParaRPr lang="en-US" sz="4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6979044" y="6866934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42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6303406" y="6865935"/>
            <a:ext cx="105272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04</a:t>
            </a:r>
            <a:endParaRPr lang="en-US" sz="4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85" name="TextBox 85"/>
          <p:cNvSpPr txBox="1"/>
          <p:nvPr/>
        </p:nvSpPr>
        <p:spPr>
          <a:xfrm>
            <a:off x="12772656" y="6866934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420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87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7317"/>
            <a:ext cx="4329828" cy="915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>
            <a:fillRect/>
          </a:stretch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charset="-122"/>
                <a:ea typeface="微软雅黑" panose="020B0503020204020204" charset="-122"/>
              </a:rPr>
              <a:t>工作内容概述</a:t>
            </a:r>
            <a:endParaRPr lang="zh-CN" altLang="en-US" sz="10800" b="1" dirty="0">
              <a:solidFill>
                <a:srgbClr val="1066A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813432" y="9637223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533400" y="95242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533400" y="114300"/>
            <a:ext cx="4439920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ea typeface="字由点字典黑 65J" panose="00020600040101010101" charset="-122"/>
              </a:rPr>
              <a:t>并列</a:t>
            </a:r>
            <a:r>
              <a:rPr lang="zh-CN" altLang="en-US" sz="5500" dirty="0">
                <a:solidFill>
                  <a:srgbClr val="005BAB"/>
                </a:solidFill>
                <a:ea typeface="字由点字典黑 65J" panose="00020600040101010101" charset="-122"/>
              </a:rPr>
              <a:t>排列</a:t>
            </a:r>
            <a:endParaRPr lang="zh-CN" alt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49" name="Group 49"/>
          <p:cNvGrpSpPr/>
          <p:nvPr>
            <p:custDataLst>
              <p:tags r:id="rId1"/>
            </p:custDataLst>
          </p:nvPr>
        </p:nvGrpSpPr>
        <p:grpSpPr>
          <a:xfrm>
            <a:off x="1413510" y="3320276"/>
            <a:ext cx="4092542" cy="4307342"/>
            <a:chOff x="0" y="0"/>
            <a:chExt cx="5456722" cy="5743122"/>
          </a:xfrm>
        </p:grpSpPr>
        <p:sp>
          <p:nvSpPr>
            <p:cNvPr id="50" name="Freeform 50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1" name="Group 51"/>
          <p:cNvGrpSpPr/>
          <p:nvPr>
            <p:custDataLst>
              <p:tags r:id="rId3"/>
            </p:custDataLst>
          </p:nvPr>
        </p:nvGrpSpPr>
        <p:grpSpPr>
          <a:xfrm rot="2627273">
            <a:off x="2866975" y="2753076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52" name="Freeform 52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3" name="TextBox 53"/>
          <p:cNvSpPr txBox="1"/>
          <p:nvPr>
            <p:custDataLst>
              <p:tags r:id="rId5"/>
            </p:custDataLst>
          </p:nvPr>
        </p:nvSpPr>
        <p:spPr>
          <a:xfrm>
            <a:off x="2703540" y="2962547"/>
            <a:ext cx="1512481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  <a:endParaRPr lang="en-US" sz="48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54" name="TextBox 54"/>
          <p:cNvSpPr txBox="1"/>
          <p:nvPr>
            <p:custDataLst>
              <p:tags r:id="rId6"/>
            </p:custDataLst>
          </p:nvPr>
        </p:nvSpPr>
        <p:spPr>
          <a:xfrm>
            <a:off x="2074787" y="4623308"/>
            <a:ext cx="276998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5BAB"/>
                </a:solidFill>
                <a:ea typeface="字由点字典黑 65J" panose="00020600040101010101" charset="-122"/>
              </a:rPr>
              <a:t>个人工作成绩</a:t>
            </a:r>
            <a:endParaRPr lang="en-US" sz="360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55" name="TextBox 55"/>
          <p:cNvSpPr txBox="1"/>
          <p:nvPr>
            <p:custDataLst>
              <p:tags r:id="rId7"/>
            </p:custDataLst>
          </p:nvPr>
        </p:nvSpPr>
        <p:spPr>
          <a:xfrm>
            <a:off x="2028424" y="5285030"/>
            <a:ext cx="2862714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56" name="Group 56"/>
          <p:cNvGrpSpPr/>
          <p:nvPr>
            <p:custDataLst>
              <p:tags r:id="rId8"/>
            </p:custDataLst>
          </p:nvPr>
        </p:nvGrpSpPr>
        <p:grpSpPr>
          <a:xfrm>
            <a:off x="6629670" y="3320276"/>
            <a:ext cx="4092542" cy="4307342"/>
            <a:chOff x="0" y="0"/>
            <a:chExt cx="5456722" cy="5743122"/>
          </a:xfrm>
        </p:grpSpPr>
        <p:sp>
          <p:nvSpPr>
            <p:cNvPr id="57" name="Freeform 57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8" name="Group 58"/>
          <p:cNvGrpSpPr/>
          <p:nvPr>
            <p:custDataLst>
              <p:tags r:id="rId10"/>
            </p:custDataLst>
          </p:nvPr>
        </p:nvGrpSpPr>
        <p:grpSpPr>
          <a:xfrm rot="2627273">
            <a:off x="8083134" y="2753076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59" name="Freeform 59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0" name="TextBox 60"/>
          <p:cNvSpPr txBox="1"/>
          <p:nvPr>
            <p:custDataLst>
              <p:tags r:id="rId12"/>
            </p:custDataLst>
          </p:nvPr>
        </p:nvSpPr>
        <p:spPr>
          <a:xfrm>
            <a:off x="7919700" y="2962547"/>
            <a:ext cx="1512481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  <a:endParaRPr lang="en-US" sz="48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61" name="TextBox 61"/>
          <p:cNvSpPr txBox="1"/>
          <p:nvPr>
            <p:custDataLst>
              <p:tags r:id="rId13"/>
            </p:custDataLst>
          </p:nvPr>
        </p:nvSpPr>
        <p:spPr>
          <a:xfrm>
            <a:off x="7290946" y="4623308"/>
            <a:ext cx="276998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360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2" name="TextBox 62"/>
          <p:cNvSpPr txBox="1"/>
          <p:nvPr>
            <p:custDataLst>
              <p:tags r:id="rId14"/>
            </p:custDataLst>
          </p:nvPr>
        </p:nvSpPr>
        <p:spPr>
          <a:xfrm>
            <a:off x="7244583" y="5285030"/>
            <a:ext cx="2862714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63" name="Group 63"/>
          <p:cNvGrpSpPr/>
          <p:nvPr>
            <p:custDataLst>
              <p:tags r:id="rId15"/>
            </p:custDataLst>
          </p:nvPr>
        </p:nvGrpSpPr>
        <p:grpSpPr>
          <a:xfrm>
            <a:off x="11845829" y="3320276"/>
            <a:ext cx="4092542" cy="4307342"/>
            <a:chOff x="0" y="0"/>
            <a:chExt cx="5456722" cy="5743122"/>
          </a:xfrm>
        </p:grpSpPr>
        <p:sp>
          <p:nvSpPr>
            <p:cNvPr id="64" name="Freeform 64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5" name="Group 65"/>
          <p:cNvGrpSpPr/>
          <p:nvPr>
            <p:custDataLst>
              <p:tags r:id="rId17"/>
            </p:custDataLst>
          </p:nvPr>
        </p:nvGrpSpPr>
        <p:grpSpPr>
          <a:xfrm rot="2627273">
            <a:off x="13299294" y="2753076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66" name="Freeform 66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7" name="TextBox 67"/>
          <p:cNvSpPr txBox="1"/>
          <p:nvPr>
            <p:custDataLst>
              <p:tags r:id="rId19"/>
            </p:custDataLst>
          </p:nvPr>
        </p:nvSpPr>
        <p:spPr>
          <a:xfrm>
            <a:off x="13135860" y="2962547"/>
            <a:ext cx="1512481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03</a:t>
            </a:r>
            <a:endParaRPr lang="en-US" sz="48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68" name="TextBox 68"/>
          <p:cNvSpPr txBox="1"/>
          <p:nvPr>
            <p:custDataLst>
              <p:tags r:id="rId20"/>
            </p:custDataLst>
          </p:nvPr>
        </p:nvSpPr>
        <p:spPr>
          <a:xfrm>
            <a:off x="12507106" y="4623308"/>
            <a:ext cx="276998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9" name="TextBox 69"/>
          <p:cNvSpPr txBox="1"/>
          <p:nvPr>
            <p:custDataLst>
              <p:tags r:id="rId21"/>
            </p:custDataLst>
          </p:nvPr>
        </p:nvSpPr>
        <p:spPr>
          <a:xfrm>
            <a:off x="12460743" y="5285030"/>
            <a:ext cx="2862714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70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7" y="9410494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813432" y="9637223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533400" y="95242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533400" y="114300"/>
            <a:ext cx="442658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>
                <a:solidFill>
                  <a:srgbClr val="005BAB"/>
                </a:solidFill>
                <a:ea typeface="字由点字典黑 65J" panose="00020600040101010101" charset="-122"/>
              </a:rPr>
              <a:t>文本</a:t>
            </a:r>
            <a:r>
              <a:rPr lang="zh-CN" altLang="en-US" sz="5500" dirty="0">
                <a:solidFill>
                  <a:srgbClr val="005BAB"/>
                </a:solidFill>
                <a:ea typeface="字由点字典黑 65J" panose="00020600040101010101" charset="-122"/>
              </a:rPr>
              <a:t>右图</a:t>
            </a:r>
            <a:endParaRPr lang="zh-CN" alt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70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7" y="9410494"/>
            <a:ext cx="3202966" cy="67737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33400" y="1562100"/>
            <a:ext cx="10668000" cy="6781800"/>
          </a:xfrm>
          <a:prstGeom prst="roundRect">
            <a:avLst>
              <a:gd name="adj" fmla="val 6292"/>
            </a:avLst>
          </a:prstGeom>
          <a:solidFill>
            <a:srgbClr val="D2E2F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363450" y="1708150"/>
            <a:ext cx="5391150" cy="6459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/>
              <a:t>picture</a:t>
            </a:r>
            <a:endParaRPr lang="en-US" altLang="zh-CN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3229361" y="3402335"/>
            <a:ext cx="12548595" cy="1856698"/>
            <a:chOff x="0" y="0"/>
            <a:chExt cx="16731460" cy="24755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731487" cy="2475611"/>
            </a:xfrm>
            <a:custGeom>
              <a:avLst/>
              <a:gdLst/>
              <a:ahLst/>
              <a:cxnLst/>
              <a:rect l="l" t="t" r="r" b="b"/>
              <a:pathLst>
                <a:path w="16731487" h="2475611">
                  <a:moveTo>
                    <a:pt x="16731487" y="412623"/>
                  </a:moveTo>
                  <a:cubicBezTo>
                    <a:pt x="16731487" y="184785"/>
                    <a:pt x="16546702" y="0"/>
                    <a:pt x="16318864" y="0"/>
                  </a:cubicBezTo>
                  <a:lnTo>
                    <a:pt x="412623" y="0"/>
                  </a:lnTo>
                  <a:cubicBezTo>
                    <a:pt x="184785" y="0"/>
                    <a:pt x="0" y="184785"/>
                    <a:pt x="0" y="412623"/>
                  </a:cubicBezTo>
                  <a:lnTo>
                    <a:pt x="0" y="2062988"/>
                  </a:lnTo>
                  <a:cubicBezTo>
                    <a:pt x="0" y="2290826"/>
                    <a:pt x="184785" y="2475611"/>
                    <a:pt x="412623" y="2475611"/>
                  </a:cubicBezTo>
                  <a:lnTo>
                    <a:pt x="16318864" y="2475611"/>
                  </a:lnTo>
                  <a:cubicBezTo>
                    <a:pt x="16546703" y="2475611"/>
                    <a:pt x="16731487" y="2290826"/>
                    <a:pt x="16731487" y="206298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5546113" y="3053572"/>
            <a:ext cx="4179969" cy="756285"/>
            <a:chOff x="0" y="0"/>
            <a:chExt cx="5573292" cy="10083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项目复盘反思</a:t>
              </a:r>
              <a:endParaRPr 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229361" y="6007474"/>
            <a:ext cx="12548595" cy="1856698"/>
            <a:chOff x="0" y="0"/>
            <a:chExt cx="16731460" cy="247559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6731487" cy="2475611"/>
            </a:xfrm>
            <a:custGeom>
              <a:avLst/>
              <a:gdLst/>
              <a:ahLst/>
              <a:cxnLst/>
              <a:rect l="l" t="t" r="r" b="b"/>
              <a:pathLst>
                <a:path w="16731487" h="2475611">
                  <a:moveTo>
                    <a:pt x="16731487" y="412623"/>
                  </a:moveTo>
                  <a:cubicBezTo>
                    <a:pt x="16731487" y="184785"/>
                    <a:pt x="16546702" y="0"/>
                    <a:pt x="16318864" y="0"/>
                  </a:cubicBezTo>
                  <a:lnTo>
                    <a:pt x="412623" y="0"/>
                  </a:lnTo>
                  <a:cubicBezTo>
                    <a:pt x="184785" y="0"/>
                    <a:pt x="0" y="184785"/>
                    <a:pt x="0" y="412623"/>
                  </a:cubicBezTo>
                  <a:lnTo>
                    <a:pt x="0" y="2062988"/>
                  </a:lnTo>
                  <a:cubicBezTo>
                    <a:pt x="0" y="2290826"/>
                    <a:pt x="184785" y="2475611"/>
                    <a:pt x="412623" y="2475611"/>
                  </a:cubicBezTo>
                  <a:lnTo>
                    <a:pt x="16318864" y="2475611"/>
                  </a:lnTo>
                  <a:cubicBezTo>
                    <a:pt x="16546703" y="2475611"/>
                    <a:pt x="16731487" y="2290826"/>
                    <a:pt x="16731487" y="206298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5546113" y="5659292"/>
            <a:ext cx="4179969" cy="756285"/>
            <a:chOff x="0" y="0"/>
            <a:chExt cx="5573292" cy="100838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项目复盘反思</a:t>
              </a:r>
              <a:endParaRPr 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1353371" y="3053572"/>
            <a:ext cx="3789815" cy="5128996"/>
            <a:chOff x="0" y="0"/>
            <a:chExt cx="7967980" cy="10783570"/>
          </a:xfrm>
        </p:grpSpPr>
        <p:sp>
          <p:nvSpPr>
            <p:cNvPr id="59" name="Freeform 59"/>
            <p:cNvSpPr/>
            <p:nvPr/>
          </p:nvSpPr>
          <p:spPr>
            <a:xfrm>
              <a:off x="189230" y="198120"/>
              <a:ext cx="7588250" cy="10388600"/>
            </a:xfrm>
            <a:custGeom>
              <a:avLst/>
              <a:gdLst/>
              <a:ahLst/>
              <a:cxnLst/>
              <a:rect l="l" t="t" r="r" b="b"/>
              <a:pathLst>
                <a:path w="7588250" h="10388600">
                  <a:moveTo>
                    <a:pt x="0" y="0"/>
                  </a:moveTo>
                  <a:lnTo>
                    <a:pt x="7588250" y="0"/>
                  </a:lnTo>
                  <a:lnTo>
                    <a:pt x="7588250" y="10388600"/>
                  </a:lnTo>
                  <a:lnTo>
                    <a:pt x="0" y="10388600"/>
                  </a:lnTo>
                  <a:close/>
                </a:path>
              </a:pathLst>
            </a:cu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0" y="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0"/>
                  </a:moveTo>
                  <a:lnTo>
                    <a:pt x="0" y="25400"/>
                  </a:lnTo>
                  <a:lnTo>
                    <a:pt x="0" y="431800"/>
                  </a:lnTo>
                  <a:lnTo>
                    <a:pt x="25400" y="431800"/>
                  </a:lnTo>
                  <a:lnTo>
                    <a:pt x="25400" y="25400"/>
                  </a:lnTo>
                  <a:lnTo>
                    <a:pt x="431800" y="25400"/>
                  </a:lnTo>
                  <a:lnTo>
                    <a:pt x="431800" y="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58E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7534910" y="10351770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407670" y="0"/>
                  </a:moveTo>
                  <a:lnTo>
                    <a:pt x="407670" y="406400"/>
                  </a:lnTo>
                  <a:lnTo>
                    <a:pt x="0" y="406400"/>
                  </a:lnTo>
                  <a:lnTo>
                    <a:pt x="0" y="431800"/>
                  </a:lnTo>
                  <a:lnTo>
                    <a:pt x="407670" y="431800"/>
                  </a:lnTo>
                  <a:lnTo>
                    <a:pt x="433070" y="431800"/>
                  </a:lnTo>
                  <a:lnTo>
                    <a:pt x="433070" y="406400"/>
                  </a:lnTo>
                  <a:lnTo>
                    <a:pt x="433070" y="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904549" y="1544876"/>
            <a:ext cx="443915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5546113" y="3933682"/>
            <a:ext cx="977280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演示文稿是一种实用的工具，可以是演示，演讲，报告等。大部分时间，它们都是在为观众服务,演示文稿是一种实用的工具，可以是演示，演讲，报告等。大部分时间，它们都是在为观众服务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5546113" y="6538821"/>
            <a:ext cx="977280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演示文稿是一种实用的工具，可以是演示，演讲，报告等。大部分时间，它们都是在为观众服务,演示文稿是一种实用的工具，可以是演示，演讲，报告等。大部分时间，它们都是在为观众服务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5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287780" y="3179001"/>
            <a:ext cx="2134001" cy="2134001"/>
            <a:chOff x="0" y="0"/>
            <a:chExt cx="2845334" cy="2845334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52" name="Group 52"/>
          <p:cNvGrpSpPr/>
          <p:nvPr/>
        </p:nvGrpSpPr>
        <p:grpSpPr>
          <a:xfrm>
            <a:off x="3503593" y="3471861"/>
            <a:ext cx="4668670" cy="756285"/>
            <a:chOff x="0" y="0"/>
            <a:chExt cx="6224894" cy="100838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字由点字典黑 65J" panose="00020600040101010101" charset="-122"/>
                </a:rPr>
                <a:t>01 个人工作成绩</a:t>
              </a:r>
              <a:endParaRPr lang="en-US" sz="360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/>
          <a:srcRect/>
          <a:stretch>
            <a:fillRect/>
          </a:stretch>
        </p:blipFill>
        <p:spPr>
          <a:xfrm>
            <a:off x="2147687" y="3972857"/>
            <a:ext cx="415986" cy="548662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/>
          <a:srcRect/>
          <a:stretch>
            <a:fillRect/>
          </a:stretch>
        </p:blipFill>
        <p:spPr>
          <a:xfrm>
            <a:off x="9921078" y="6644760"/>
            <a:ext cx="579844" cy="461767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9447" y="3938064"/>
            <a:ext cx="601505" cy="601505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9327" y="6578586"/>
            <a:ext cx="550907" cy="594115"/>
          </a:xfrm>
          <a:prstGeom prst="rect">
            <a:avLst/>
          </a:prstGeom>
        </p:spPr>
      </p:pic>
      <p:sp>
        <p:nvSpPr>
          <p:cNvPr id="80" name="TextBox 80"/>
          <p:cNvSpPr txBox="1"/>
          <p:nvPr/>
        </p:nvSpPr>
        <p:spPr>
          <a:xfrm>
            <a:off x="1026319" y="1544876"/>
            <a:ext cx="4317386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005BAB"/>
                </a:solidFill>
                <a:ea typeface="字由点字典黑 65J" panose="00020600040101010101" charset="-122"/>
              </a:rPr>
              <a:t>title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3503593" y="4245283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11419012" y="4238098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3503593" y="6874926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1419012" y="6874926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52"/>
          <p:cNvGrpSpPr/>
          <p:nvPr/>
        </p:nvGrpSpPr>
        <p:grpSpPr>
          <a:xfrm>
            <a:off x="3460837" y="6084808"/>
            <a:ext cx="4668670" cy="756285"/>
            <a:chOff x="0" y="0"/>
            <a:chExt cx="6224894" cy="1008380"/>
          </a:xfrm>
        </p:grpSpPr>
        <p:sp>
          <p:nvSpPr>
            <p:cNvPr id="85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6" name="TextBox 54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字由点字典黑 65J" panose="00020600040101010101" charset="-122"/>
                </a:rPr>
                <a:t>03 </a:t>
              </a:r>
              <a:r>
                <a:rPr lang="en-US" sz="3600" dirty="0" err="1">
                  <a:solidFill>
                    <a:srgbClr val="FFFFFF"/>
                  </a:solidFill>
                  <a:latin typeface="字由点字典黑 65J" panose="00020600040101010101" charset="-122"/>
                </a:rPr>
                <a:t>个人工作成绩</a:t>
              </a:r>
              <a:endParaRPr lang="en-US" sz="3600" dirty="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87" name="Group 52"/>
          <p:cNvGrpSpPr/>
          <p:nvPr/>
        </p:nvGrpSpPr>
        <p:grpSpPr>
          <a:xfrm>
            <a:off x="11416102" y="3262563"/>
            <a:ext cx="4668670" cy="756285"/>
            <a:chOff x="0" y="0"/>
            <a:chExt cx="6224894" cy="1008380"/>
          </a:xfrm>
        </p:grpSpPr>
        <p:sp>
          <p:nvSpPr>
            <p:cNvPr id="88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9" name="TextBox 54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字由点字典黑 65J" panose="00020600040101010101" charset="-122"/>
                </a:rPr>
                <a:t>02 </a:t>
              </a:r>
              <a:r>
                <a:rPr lang="en-US" sz="3600" dirty="0" err="1">
                  <a:solidFill>
                    <a:srgbClr val="FFFFFF"/>
                  </a:solidFill>
                  <a:latin typeface="字由点字典黑 65J" panose="00020600040101010101" charset="-122"/>
                </a:rPr>
                <a:t>个人工作成绩</a:t>
              </a:r>
              <a:endParaRPr lang="en-US" sz="3600" dirty="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90" name="Group 52"/>
          <p:cNvGrpSpPr/>
          <p:nvPr/>
        </p:nvGrpSpPr>
        <p:grpSpPr>
          <a:xfrm>
            <a:off x="11450771" y="5947404"/>
            <a:ext cx="4668670" cy="756285"/>
            <a:chOff x="0" y="0"/>
            <a:chExt cx="6224894" cy="1008380"/>
          </a:xfrm>
        </p:grpSpPr>
        <p:sp>
          <p:nvSpPr>
            <p:cNvPr id="91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2" name="TextBox 54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字由点字典黑 65J" panose="00020600040101010101" charset="-122"/>
                </a:rPr>
                <a:t>04 </a:t>
              </a:r>
              <a:r>
                <a:rPr lang="en-US" sz="3600" dirty="0" err="1">
                  <a:solidFill>
                    <a:srgbClr val="FFFFFF"/>
                  </a:solidFill>
                  <a:latin typeface="字由点字典黑 65J" panose="00020600040101010101" charset="-122"/>
                </a:rPr>
                <a:t>个人工作成绩</a:t>
              </a:r>
              <a:endParaRPr lang="en-US" sz="3600" dirty="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93" name="Group 48"/>
          <p:cNvGrpSpPr/>
          <p:nvPr/>
        </p:nvGrpSpPr>
        <p:grpSpPr>
          <a:xfrm>
            <a:off x="1282348" y="5807925"/>
            <a:ext cx="2134001" cy="2134001"/>
            <a:chOff x="0" y="0"/>
            <a:chExt cx="2845334" cy="2845334"/>
          </a:xfrm>
        </p:grpSpPr>
        <p:grpSp>
          <p:nvGrpSpPr>
            <p:cNvPr id="94" name="Group 49"/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95" name="Freeform 50"/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96" name="Freeform 51"/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97" name="Group 48"/>
          <p:cNvGrpSpPr/>
          <p:nvPr/>
        </p:nvGrpSpPr>
        <p:grpSpPr>
          <a:xfrm>
            <a:off x="9192742" y="3179001"/>
            <a:ext cx="2134001" cy="2134001"/>
            <a:chOff x="0" y="0"/>
            <a:chExt cx="2845334" cy="2845334"/>
          </a:xfrm>
        </p:grpSpPr>
        <p:grpSp>
          <p:nvGrpSpPr>
            <p:cNvPr id="98" name="Group 49"/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99" name="Freeform 50"/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0" name="Freeform 51"/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101" name="Group 48"/>
          <p:cNvGrpSpPr/>
          <p:nvPr/>
        </p:nvGrpSpPr>
        <p:grpSpPr>
          <a:xfrm>
            <a:off x="9144000" y="5826526"/>
            <a:ext cx="2134001" cy="2134001"/>
            <a:chOff x="0" y="0"/>
            <a:chExt cx="2845334" cy="2845334"/>
          </a:xfrm>
        </p:grpSpPr>
        <p:grpSp>
          <p:nvGrpSpPr>
            <p:cNvPr id="102" name="Group 49"/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103" name="Freeform 50"/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4" name="Freeform 51"/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105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07" name="图片 1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t="40837" r="11556" b="12731"/>
          <a:stretch>
            <a:fillRect/>
          </a:stretch>
        </p:blipFill>
        <p:spPr>
          <a:xfrm>
            <a:off x="0" y="1748385"/>
            <a:ext cx="18299220" cy="7305889"/>
          </a:xfrm>
          <a:prstGeom prst="rect">
            <a:avLst/>
          </a:prstGeom>
        </p:spPr>
      </p:pic>
      <p:sp>
        <p:nvSpPr>
          <p:cNvPr id="7" name="矩形 4"/>
          <p:cNvSpPr/>
          <p:nvPr/>
        </p:nvSpPr>
        <p:spPr>
          <a:xfrm>
            <a:off x="-28194" y="7699979"/>
            <a:ext cx="18318578" cy="2594165"/>
          </a:xfrm>
          <a:custGeom>
            <a:avLst/>
            <a:gdLst>
              <a:gd name="connsiteX0" fmla="*/ 0 w 12195175"/>
              <a:gd name="connsiteY0" fmla="*/ 0 h 404664"/>
              <a:gd name="connsiteX1" fmla="*/ 12195175 w 12195175"/>
              <a:gd name="connsiteY1" fmla="*/ 0 h 404664"/>
              <a:gd name="connsiteX2" fmla="*/ 12195175 w 12195175"/>
              <a:gd name="connsiteY2" fmla="*/ 404664 h 404664"/>
              <a:gd name="connsiteX3" fmla="*/ 0 w 12195175"/>
              <a:gd name="connsiteY3" fmla="*/ 404664 h 404664"/>
              <a:gd name="connsiteX4" fmla="*/ 0 w 12195175"/>
              <a:gd name="connsiteY4" fmla="*/ 0 h 404664"/>
              <a:gd name="connsiteX0-1" fmla="*/ 0 w 12195175"/>
              <a:gd name="connsiteY0-2" fmla="*/ 8993 h 413657"/>
              <a:gd name="connsiteX1-3" fmla="*/ 6096000 w 12195175"/>
              <a:gd name="connsiteY1-4" fmla="*/ 0 h 413657"/>
              <a:gd name="connsiteX2-5" fmla="*/ 12195175 w 12195175"/>
              <a:gd name="connsiteY2-6" fmla="*/ 8993 h 413657"/>
              <a:gd name="connsiteX3-7" fmla="*/ 12195175 w 12195175"/>
              <a:gd name="connsiteY3-8" fmla="*/ 413657 h 413657"/>
              <a:gd name="connsiteX4-9" fmla="*/ 0 w 12195175"/>
              <a:gd name="connsiteY4-10" fmla="*/ 413657 h 413657"/>
              <a:gd name="connsiteX5" fmla="*/ 0 w 12195175"/>
              <a:gd name="connsiteY5" fmla="*/ 8993 h 413657"/>
              <a:gd name="connsiteX0-11" fmla="*/ 0 w 12195175"/>
              <a:gd name="connsiteY0-12" fmla="*/ 458935 h 863599"/>
              <a:gd name="connsiteX1-13" fmla="*/ 6052457 w 12195175"/>
              <a:gd name="connsiteY1-14" fmla="*/ 0 h 863599"/>
              <a:gd name="connsiteX2-15" fmla="*/ 12195175 w 12195175"/>
              <a:gd name="connsiteY2-16" fmla="*/ 458935 h 863599"/>
              <a:gd name="connsiteX3-17" fmla="*/ 12195175 w 12195175"/>
              <a:gd name="connsiteY3-18" fmla="*/ 863599 h 863599"/>
              <a:gd name="connsiteX4-19" fmla="*/ 0 w 12195175"/>
              <a:gd name="connsiteY4-20" fmla="*/ 863599 h 863599"/>
              <a:gd name="connsiteX5-21" fmla="*/ 0 w 12195175"/>
              <a:gd name="connsiteY5-22" fmla="*/ 458935 h 863599"/>
              <a:gd name="connsiteX0-23" fmla="*/ 0 w 12195175"/>
              <a:gd name="connsiteY0-24" fmla="*/ 547835 h 952499"/>
              <a:gd name="connsiteX1-25" fmla="*/ 6052457 w 12195175"/>
              <a:gd name="connsiteY1-26" fmla="*/ 0 h 952499"/>
              <a:gd name="connsiteX2-27" fmla="*/ 12195175 w 12195175"/>
              <a:gd name="connsiteY2-28" fmla="*/ 547835 h 952499"/>
              <a:gd name="connsiteX3-29" fmla="*/ 12195175 w 12195175"/>
              <a:gd name="connsiteY3-30" fmla="*/ 952499 h 952499"/>
              <a:gd name="connsiteX4-31" fmla="*/ 0 w 12195175"/>
              <a:gd name="connsiteY4-32" fmla="*/ 952499 h 952499"/>
              <a:gd name="connsiteX5-33" fmla="*/ 0 w 12195175"/>
              <a:gd name="connsiteY5-34" fmla="*/ 547835 h 952499"/>
              <a:gd name="connsiteX0-35" fmla="*/ 0 w 12195175"/>
              <a:gd name="connsiteY0-36" fmla="*/ 670072 h 1074736"/>
              <a:gd name="connsiteX1-37" fmla="*/ 5987370 w 12195175"/>
              <a:gd name="connsiteY1-38" fmla="*/ 0 h 1074736"/>
              <a:gd name="connsiteX2-39" fmla="*/ 12195175 w 12195175"/>
              <a:gd name="connsiteY2-40" fmla="*/ 670072 h 1074736"/>
              <a:gd name="connsiteX3-41" fmla="*/ 12195175 w 12195175"/>
              <a:gd name="connsiteY3-42" fmla="*/ 1074736 h 1074736"/>
              <a:gd name="connsiteX4-43" fmla="*/ 0 w 12195175"/>
              <a:gd name="connsiteY4-44" fmla="*/ 1074736 h 1074736"/>
              <a:gd name="connsiteX5-45" fmla="*/ 0 w 12195175"/>
              <a:gd name="connsiteY5-46" fmla="*/ 670072 h 1074736"/>
              <a:gd name="connsiteX0-47" fmla="*/ 0 w 12195175"/>
              <a:gd name="connsiteY0-48" fmla="*/ 679747 h 1084411"/>
              <a:gd name="connsiteX1-49" fmla="*/ 6081741 w 12195175"/>
              <a:gd name="connsiteY1-50" fmla="*/ 0 h 1084411"/>
              <a:gd name="connsiteX2-51" fmla="*/ 12195175 w 12195175"/>
              <a:gd name="connsiteY2-52" fmla="*/ 679747 h 1084411"/>
              <a:gd name="connsiteX3-53" fmla="*/ 12195175 w 12195175"/>
              <a:gd name="connsiteY3-54" fmla="*/ 1084411 h 1084411"/>
              <a:gd name="connsiteX4-55" fmla="*/ 0 w 12195175"/>
              <a:gd name="connsiteY4-56" fmla="*/ 1084411 h 1084411"/>
              <a:gd name="connsiteX5-57" fmla="*/ 0 w 12195175"/>
              <a:gd name="connsiteY5-58" fmla="*/ 679747 h 1084411"/>
              <a:gd name="connsiteX0-59" fmla="*/ 25393 w 12195175"/>
              <a:gd name="connsiteY0-60" fmla="*/ 551983 h 1084411"/>
              <a:gd name="connsiteX1-61" fmla="*/ 6081741 w 12195175"/>
              <a:gd name="connsiteY1-62" fmla="*/ 0 h 1084411"/>
              <a:gd name="connsiteX2-63" fmla="*/ 12195175 w 12195175"/>
              <a:gd name="connsiteY2-64" fmla="*/ 679747 h 1084411"/>
              <a:gd name="connsiteX3-65" fmla="*/ 12195175 w 12195175"/>
              <a:gd name="connsiteY3-66" fmla="*/ 1084411 h 1084411"/>
              <a:gd name="connsiteX4-67" fmla="*/ 0 w 12195175"/>
              <a:gd name="connsiteY4-68" fmla="*/ 1084411 h 1084411"/>
              <a:gd name="connsiteX5-69" fmla="*/ 25393 w 12195175"/>
              <a:gd name="connsiteY5-70" fmla="*/ 551983 h 1084411"/>
              <a:gd name="connsiteX0-71" fmla="*/ 25393 w 12195175"/>
              <a:gd name="connsiteY0-72" fmla="*/ 551983 h 1084411"/>
              <a:gd name="connsiteX1-73" fmla="*/ 6081741 w 12195175"/>
              <a:gd name="connsiteY1-74" fmla="*/ 0 h 1084411"/>
              <a:gd name="connsiteX2-75" fmla="*/ 12188827 w 12195175"/>
              <a:gd name="connsiteY2-76" fmla="*/ 579931 h 1084411"/>
              <a:gd name="connsiteX3-77" fmla="*/ 12195175 w 12195175"/>
              <a:gd name="connsiteY3-78" fmla="*/ 1084411 h 1084411"/>
              <a:gd name="connsiteX4-79" fmla="*/ 0 w 12195175"/>
              <a:gd name="connsiteY4-80" fmla="*/ 1084411 h 1084411"/>
              <a:gd name="connsiteX5-81" fmla="*/ 25393 w 12195175"/>
              <a:gd name="connsiteY5-82" fmla="*/ 551983 h 1084411"/>
              <a:gd name="connsiteX0-83" fmla="*/ 25393 w 12201180"/>
              <a:gd name="connsiteY0-84" fmla="*/ 551983 h 1084411"/>
              <a:gd name="connsiteX1-85" fmla="*/ 6081741 w 12201180"/>
              <a:gd name="connsiteY1-86" fmla="*/ 0 h 1084411"/>
              <a:gd name="connsiteX2-87" fmla="*/ 12201180 w 12201180"/>
              <a:gd name="connsiteY2-88" fmla="*/ 564392 h 1084411"/>
              <a:gd name="connsiteX3-89" fmla="*/ 12195175 w 12201180"/>
              <a:gd name="connsiteY3-90" fmla="*/ 1084411 h 1084411"/>
              <a:gd name="connsiteX4-91" fmla="*/ 0 w 12201180"/>
              <a:gd name="connsiteY4-92" fmla="*/ 1084411 h 1084411"/>
              <a:gd name="connsiteX5-93" fmla="*/ 25393 w 12201180"/>
              <a:gd name="connsiteY5-94" fmla="*/ 551983 h 1084411"/>
              <a:gd name="connsiteX0-95" fmla="*/ 25393 w 12201180"/>
              <a:gd name="connsiteY0-96" fmla="*/ 549321 h 1084411"/>
              <a:gd name="connsiteX1-97" fmla="*/ 6081741 w 12201180"/>
              <a:gd name="connsiteY1-98" fmla="*/ 0 h 1084411"/>
              <a:gd name="connsiteX2-99" fmla="*/ 12201180 w 12201180"/>
              <a:gd name="connsiteY2-100" fmla="*/ 564392 h 1084411"/>
              <a:gd name="connsiteX3-101" fmla="*/ 12195175 w 12201180"/>
              <a:gd name="connsiteY3-102" fmla="*/ 1084411 h 1084411"/>
              <a:gd name="connsiteX4-103" fmla="*/ 0 w 12201180"/>
              <a:gd name="connsiteY4-104" fmla="*/ 1084411 h 1084411"/>
              <a:gd name="connsiteX5-105" fmla="*/ 25393 w 12201180"/>
              <a:gd name="connsiteY5-106" fmla="*/ 549321 h 1084411"/>
              <a:gd name="connsiteX0-107" fmla="*/ 21161 w 12201180"/>
              <a:gd name="connsiteY0-108" fmla="*/ 549321 h 1084411"/>
              <a:gd name="connsiteX1-109" fmla="*/ 6081741 w 12201180"/>
              <a:gd name="connsiteY1-110" fmla="*/ 0 h 1084411"/>
              <a:gd name="connsiteX2-111" fmla="*/ 12201180 w 12201180"/>
              <a:gd name="connsiteY2-112" fmla="*/ 564392 h 1084411"/>
              <a:gd name="connsiteX3-113" fmla="*/ 12195175 w 12201180"/>
              <a:gd name="connsiteY3-114" fmla="*/ 1084411 h 1084411"/>
              <a:gd name="connsiteX4-115" fmla="*/ 0 w 12201180"/>
              <a:gd name="connsiteY4-116" fmla="*/ 1084411 h 1084411"/>
              <a:gd name="connsiteX5-117" fmla="*/ 21161 w 12201180"/>
              <a:gd name="connsiteY5-118" fmla="*/ 549321 h 1084411"/>
              <a:gd name="connsiteX0-119" fmla="*/ 21161 w 12205941"/>
              <a:gd name="connsiteY0-120" fmla="*/ 549321 h 1084411"/>
              <a:gd name="connsiteX1-121" fmla="*/ 6081741 w 12205941"/>
              <a:gd name="connsiteY1-122" fmla="*/ 0 h 1084411"/>
              <a:gd name="connsiteX2-123" fmla="*/ 12205941 w 12205941"/>
              <a:gd name="connsiteY2-124" fmla="*/ 564392 h 1084411"/>
              <a:gd name="connsiteX3-125" fmla="*/ 12195175 w 12205941"/>
              <a:gd name="connsiteY3-126" fmla="*/ 1084411 h 1084411"/>
              <a:gd name="connsiteX4-127" fmla="*/ 0 w 12205941"/>
              <a:gd name="connsiteY4-128" fmla="*/ 1084411 h 1084411"/>
              <a:gd name="connsiteX5-129" fmla="*/ 21161 w 12205941"/>
              <a:gd name="connsiteY5-130" fmla="*/ 549321 h 1084411"/>
              <a:gd name="connsiteX0-131" fmla="*/ 21161 w 12208289"/>
              <a:gd name="connsiteY0-132" fmla="*/ 549321 h 1087405"/>
              <a:gd name="connsiteX1-133" fmla="*/ 6081741 w 12208289"/>
              <a:gd name="connsiteY1-134" fmla="*/ 0 h 1087405"/>
              <a:gd name="connsiteX2-135" fmla="*/ 12205941 w 12208289"/>
              <a:gd name="connsiteY2-136" fmla="*/ 564392 h 1087405"/>
              <a:gd name="connsiteX3-137" fmla="*/ 12207871 w 12208289"/>
              <a:gd name="connsiteY3-138" fmla="*/ 1087405 h 1087405"/>
              <a:gd name="connsiteX4-139" fmla="*/ 0 w 12208289"/>
              <a:gd name="connsiteY4-140" fmla="*/ 1084411 h 1087405"/>
              <a:gd name="connsiteX5-141" fmla="*/ 21161 w 12208289"/>
              <a:gd name="connsiteY5-142" fmla="*/ 549321 h 1087405"/>
              <a:gd name="connsiteX0-143" fmla="*/ 21161 w 12209115"/>
              <a:gd name="connsiteY0-144" fmla="*/ 549321 h 1087405"/>
              <a:gd name="connsiteX1-145" fmla="*/ 6081741 w 12209115"/>
              <a:gd name="connsiteY1-146" fmla="*/ 0 h 1087405"/>
              <a:gd name="connsiteX2-147" fmla="*/ 12209115 w 12209115"/>
              <a:gd name="connsiteY2-148" fmla="*/ 562396 h 1087405"/>
              <a:gd name="connsiteX3-149" fmla="*/ 12207871 w 12209115"/>
              <a:gd name="connsiteY3-150" fmla="*/ 1087405 h 1087405"/>
              <a:gd name="connsiteX4-151" fmla="*/ 0 w 12209115"/>
              <a:gd name="connsiteY4-152" fmla="*/ 1084411 h 1087405"/>
              <a:gd name="connsiteX5-153" fmla="*/ 21161 w 12209115"/>
              <a:gd name="connsiteY5-154" fmla="*/ 549321 h 1087405"/>
              <a:gd name="connsiteX0-155" fmla="*/ 16401 w 12209115"/>
              <a:gd name="connsiteY0-156" fmla="*/ 547324 h 1087405"/>
              <a:gd name="connsiteX1-157" fmla="*/ 6081741 w 12209115"/>
              <a:gd name="connsiteY1-158" fmla="*/ 0 h 1087405"/>
              <a:gd name="connsiteX2-159" fmla="*/ 12209115 w 12209115"/>
              <a:gd name="connsiteY2-160" fmla="*/ 562396 h 1087405"/>
              <a:gd name="connsiteX3-161" fmla="*/ 12207871 w 12209115"/>
              <a:gd name="connsiteY3-162" fmla="*/ 1087405 h 1087405"/>
              <a:gd name="connsiteX4-163" fmla="*/ 0 w 12209115"/>
              <a:gd name="connsiteY4-164" fmla="*/ 1084411 h 1087405"/>
              <a:gd name="connsiteX5-165" fmla="*/ 16401 w 12209115"/>
              <a:gd name="connsiteY5-166" fmla="*/ 547324 h 10874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209115" h="1087405">
                <a:moveTo>
                  <a:pt x="16401" y="547324"/>
                </a:moveTo>
                <a:lnTo>
                  <a:pt x="6081741" y="0"/>
                </a:lnTo>
                <a:lnTo>
                  <a:pt x="12209115" y="562396"/>
                </a:lnTo>
                <a:cubicBezTo>
                  <a:pt x="12207113" y="735736"/>
                  <a:pt x="12209873" y="914065"/>
                  <a:pt x="12207871" y="1087405"/>
                </a:cubicBezTo>
                <a:lnTo>
                  <a:pt x="0" y="1084411"/>
                </a:lnTo>
                <a:lnTo>
                  <a:pt x="16401" y="547324"/>
                </a:lnTo>
                <a:close/>
              </a:path>
            </a:pathLst>
          </a:custGeom>
          <a:solidFill>
            <a:srgbClr val="0068B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6" name="矩形 2"/>
          <p:cNvSpPr/>
          <p:nvPr/>
        </p:nvSpPr>
        <p:spPr>
          <a:xfrm>
            <a:off x="0" y="-2008"/>
            <a:ext cx="18334725" cy="3337163"/>
          </a:xfrm>
          <a:custGeom>
            <a:avLst/>
            <a:gdLst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0 w 12195175"/>
              <a:gd name="connsiteY3" fmla="*/ 908720 h 908720"/>
              <a:gd name="connsiteX4" fmla="*/ 0 w 12195175"/>
              <a:gd name="connsiteY4" fmla="*/ 0 h 908720"/>
              <a:gd name="connsiteX0-1" fmla="*/ 0 w 12195175"/>
              <a:gd name="connsiteY0-2" fmla="*/ 0 h 908720"/>
              <a:gd name="connsiteX1-3" fmla="*/ 12195175 w 12195175"/>
              <a:gd name="connsiteY1-4" fmla="*/ 0 h 908720"/>
              <a:gd name="connsiteX2-5" fmla="*/ 12195175 w 12195175"/>
              <a:gd name="connsiteY2-6" fmla="*/ 908720 h 908720"/>
              <a:gd name="connsiteX3-7" fmla="*/ 6096000 w 12195175"/>
              <a:gd name="connsiteY3-8" fmla="*/ 899886 h 908720"/>
              <a:gd name="connsiteX4-9" fmla="*/ 0 w 12195175"/>
              <a:gd name="connsiteY4-10" fmla="*/ 908720 h 908720"/>
              <a:gd name="connsiteX5" fmla="*/ 0 w 12195175"/>
              <a:gd name="connsiteY5" fmla="*/ 0 h 908720"/>
              <a:gd name="connsiteX0-11" fmla="*/ 0 w 12195175"/>
              <a:gd name="connsiteY0-12" fmla="*/ 0 h 2510972"/>
              <a:gd name="connsiteX1-13" fmla="*/ 12195175 w 12195175"/>
              <a:gd name="connsiteY1-14" fmla="*/ 0 h 2510972"/>
              <a:gd name="connsiteX2-15" fmla="*/ 12195175 w 12195175"/>
              <a:gd name="connsiteY2-16" fmla="*/ 908720 h 2510972"/>
              <a:gd name="connsiteX3-17" fmla="*/ 6052458 w 12195175"/>
              <a:gd name="connsiteY3-18" fmla="*/ 2510972 h 2510972"/>
              <a:gd name="connsiteX4-19" fmla="*/ 0 w 12195175"/>
              <a:gd name="connsiteY4-20" fmla="*/ 908720 h 2510972"/>
              <a:gd name="connsiteX5-21" fmla="*/ 0 w 12195175"/>
              <a:gd name="connsiteY5-22" fmla="*/ 0 h 2510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5175" h="2510972">
                <a:moveTo>
                  <a:pt x="0" y="0"/>
                </a:moveTo>
                <a:lnTo>
                  <a:pt x="12195175" y="0"/>
                </a:lnTo>
                <a:lnTo>
                  <a:pt x="12195175" y="908720"/>
                </a:lnTo>
                <a:lnTo>
                  <a:pt x="6052458" y="2510972"/>
                </a:lnTo>
                <a:lnTo>
                  <a:pt x="0" y="908720"/>
                </a:lnTo>
                <a:lnTo>
                  <a:pt x="0" y="0"/>
                </a:lnTo>
                <a:close/>
              </a:path>
            </a:pathLst>
          </a:custGeom>
          <a:solidFill>
            <a:srgbClr val="0068B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14" name="文本框 28"/>
          <p:cNvSpPr txBox="1"/>
          <p:nvPr/>
        </p:nvSpPr>
        <p:spPr>
          <a:xfrm>
            <a:off x="7798568" y="9190219"/>
            <a:ext cx="2737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2022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9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月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5" name="标题 16"/>
          <p:cNvSpPr txBox="1"/>
          <p:nvPr/>
        </p:nvSpPr>
        <p:spPr>
          <a:xfrm>
            <a:off x="1" y="1748384"/>
            <a:ext cx="18302438" cy="7305889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9600" dirty="0">
                <a:solidFill>
                  <a:srgbClr val="0068B7"/>
                </a:solidFill>
                <a:latin typeface="黑体" panose="02010609060101010101" charset="-122"/>
                <a:ea typeface="黑体" panose="02010609060101010101" charset="-122"/>
              </a:rPr>
              <a:t>请批评指正！</a:t>
            </a:r>
            <a:endParaRPr lang="zh-CN" altLang="en-US" sz="9600" dirty="0">
              <a:solidFill>
                <a:srgbClr val="0068B7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25" y="404285"/>
            <a:ext cx="5547639" cy="12081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>
            <a:fillRect/>
          </a:stretch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charset="-122"/>
                <a:ea typeface="微软雅黑" panose="020B0503020204020204" charset="-122"/>
              </a:rPr>
              <a:t>项目复盘反思</a:t>
            </a:r>
            <a:endParaRPr lang="zh-CN" altLang="en-US" sz="10800" b="1" dirty="0">
              <a:solidFill>
                <a:srgbClr val="1066A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0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1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2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3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4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5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6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7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8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19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2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20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21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22.xml><?xml version="1.0" encoding="utf-8"?>
<p:tagLst xmlns:p="http://schemas.openxmlformats.org/presentationml/2006/main">
  <p:tag name="KSO_WPP_MARK_KEY" val="858e273d-68ba-494a-bff9-3a373a3f105a"/>
  <p:tag name="COMMONDATA" val="eyJoZGlkIjoiYWUxZmZhZWZmMzZjMjJmODY1MmIwNjhhOTkyZjQ2NjYifQ=="/>
  <p:tag name="commondata" val="eyJoZGlkIjoiYTE4MzhlN2Y5NzA1MmFiZmM4ZGM4ZDU4MTg0MzkxMzEifQ=="/>
</p:tagLst>
</file>

<file path=ppt/tags/tag3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4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5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6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7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8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ags/tag9.xml><?xml version="1.0" encoding="utf-8"?>
<p:tagLst xmlns:p="http://schemas.openxmlformats.org/presentationml/2006/main">
  <p:tag name="KSO_WM_DIAGRAM_VIRTUALLY_FRAME" val="{&quot;height&quot;:403.14194397247564,&quot;left&quot;:111.30000000000003,&quot;top&quot;:197.45789854720934,&quot;width&quot;:1143.6898425196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</Words>
  <Application>WPS 演示</Application>
  <PresentationFormat>自定义</PresentationFormat>
  <Paragraphs>150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字由点字典黑 65J</vt:lpstr>
      <vt:lpstr>黑体</vt:lpstr>
      <vt:lpstr>微软雅黑</vt:lpstr>
      <vt:lpstr>字由点字典黑 45J</vt:lpstr>
      <vt:lpstr>Calibri</vt:lpstr>
      <vt:lpstr>Arial</vt:lpstr>
      <vt:lpstr>Arimo</vt:lpstr>
      <vt:lpstr>等线</vt:lpstr>
      <vt:lpstr>Arial Unicode MS</vt:lpstr>
      <vt:lpstr>等线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蓝白色简约风年终总结工作汇报ppt模板演示文稿</dc:title>
  <dc:creator/>
  <cp:lastModifiedBy>罗浩宇</cp:lastModifiedBy>
  <cp:revision>10</cp:revision>
  <dcterms:created xsi:type="dcterms:W3CDTF">2006-08-16T00:00:00Z</dcterms:created>
  <dcterms:modified xsi:type="dcterms:W3CDTF">2024-11-10T14:32:00Z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3BA7C51DE1214B1E909AC33F4302B14D_12</vt:lpwstr>
  </property>
  <property fmtid="{D5CDD505-2E9C-101B-9397-08002B2CF9AE}" pid="3" name="KSOProductBuildVer">
    <vt:lpwstr>2052-12.1.0.16417</vt:lpwstr>
  </property>
</Properties>
</file>